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68" r:id="rId3"/>
    <p:sldId id="270" r:id="rId4"/>
    <p:sldId id="272" r:id="rId5"/>
    <p:sldId id="269" r:id="rId6"/>
    <p:sldId id="271" r:id="rId7"/>
    <p:sldId id="260" r:id="rId8"/>
    <p:sldId id="273" r:id="rId9"/>
    <p:sldId id="262" r:id="rId10"/>
    <p:sldId id="275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24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51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53" y="149855"/>
            <a:ext cx="4001788" cy="21808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25" y="2430074"/>
            <a:ext cx="4129567" cy="19467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30" y="4376870"/>
            <a:ext cx="4063711" cy="2128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567" y="4552721"/>
            <a:ext cx="3929945" cy="2044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8"/>
          <a:stretch/>
        </p:blipFill>
        <p:spPr>
          <a:xfrm>
            <a:off x="5029774" y="240584"/>
            <a:ext cx="3856147" cy="4018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8896" y="437354"/>
            <a:ext cx="474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mic Sans MS" panose="030F0702030302020204" pitchFamily="66" charset="0"/>
              </a:rPr>
              <a:t>1.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869" y="2463896"/>
            <a:ext cx="474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mic Sans MS" panose="030F0702030302020204" pitchFamily="66" charset="0"/>
              </a:rPr>
              <a:t>2.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354" y="4629318"/>
            <a:ext cx="474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mic Sans MS" panose="030F0702030302020204" pitchFamily="66" charset="0"/>
              </a:rPr>
              <a:t>3.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8310" y="459949"/>
            <a:ext cx="474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mic Sans MS" panose="030F0702030302020204" pitchFamily="66" charset="0"/>
              </a:rPr>
              <a:t>4.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8309" y="2323567"/>
            <a:ext cx="474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mic Sans MS" panose="030F0702030302020204" pitchFamily="66" charset="0"/>
              </a:rPr>
              <a:t>5.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8310" y="4552721"/>
            <a:ext cx="474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mic Sans MS" panose="030F0702030302020204" pitchFamily="66" charset="0"/>
              </a:rPr>
              <a:t>6.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2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1" y="589235"/>
            <a:ext cx="3987003" cy="533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3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61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61" y="1712752"/>
            <a:ext cx="6162675" cy="23907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90661" y="836800"/>
            <a:ext cx="6059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What number does this represent?</a:t>
            </a:r>
          </a:p>
        </p:txBody>
      </p:sp>
    </p:spTree>
    <p:extLst>
      <p:ext uri="{BB962C8B-B14F-4D97-AF65-F5344CB8AC3E}">
        <p14:creationId xmlns:p14="http://schemas.microsoft.com/office/powerpoint/2010/main" val="3773201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2171700"/>
            <a:ext cx="4343400" cy="2514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21201" y="987270"/>
            <a:ext cx="71785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What multiplication question is this?</a:t>
            </a:r>
          </a:p>
        </p:txBody>
      </p:sp>
    </p:spTree>
    <p:extLst>
      <p:ext uri="{BB962C8B-B14F-4D97-AF65-F5344CB8AC3E}">
        <p14:creationId xmlns:p14="http://schemas.microsoft.com/office/powerpoint/2010/main" val="302856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84" y="278059"/>
            <a:ext cx="7414054" cy="33863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84" y="3816292"/>
            <a:ext cx="1928841" cy="28687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5635" y="4919241"/>
            <a:ext cx="5405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Now let’s solve it using the column method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635" y="4120587"/>
            <a:ext cx="4467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What is this representing?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859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40" y="755851"/>
            <a:ext cx="2839596" cy="455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16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9" y="694481"/>
            <a:ext cx="8750500" cy="455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31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37</Words>
  <Application>Microsoft Office PowerPoint</Application>
  <PresentationFormat>On-screen Show (4:3)</PresentationFormat>
  <Paragraphs>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Jacque Thomas</cp:lastModifiedBy>
  <cp:revision>33</cp:revision>
  <dcterms:created xsi:type="dcterms:W3CDTF">2019-07-05T11:02:13Z</dcterms:created>
  <dcterms:modified xsi:type="dcterms:W3CDTF">2021-02-08T15:54:44Z</dcterms:modified>
</cp:coreProperties>
</file>