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4043-4D0B-4560-948C-FAD054AE88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C6C6-590C-47F2-B5F2-058AAF0E6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8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4043-4D0B-4560-948C-FAD054AE88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C6C6-590C-47F2-B5F2-058AAF0E6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4043-4D0B-4560-948C-FAD054AE88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C6C6-590C-47F2-B5F2-058AAF0E6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47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4043-4D0B-4560-948C-FAD054AE88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C6C6-590C-47F2-B5F2-058AAF0E6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93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4043-4D0B-4560-948C-FAD054AE88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C6C6-590C-47F2-B5F2-058AAF0E6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3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4043-4D0B-4560-948C-FAD054AE88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C6C6-590C-47F2-B5F2-058AAF0E6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2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4043-4D0B-4560-948C-FAD054AE88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C6C6-590C-47F2-B5F2-058AAF0E6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80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4043-4D0B-4560-948C-FAD054AE88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C6C6-590C-47F2-B5F2-058AAF0E6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18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4043-4D0B-4560-948C-FAD054AE88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C6C6-590C-47F2-B5F2-058AAF0E6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66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4043-4D0B-4560-948C-FAD054AE88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C6C6-590C-47F2-B5F2-058AAF0E6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58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4043-4D0B-4560-948C-FAD054AE88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C6C6-590C-47F2-B5F2-058AAF0E6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35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14043-4D0B-4560-948C-FAD054AE88DF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2C6C6-590C-47F2-B5F2-058AAF0E6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84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WALT use a boxing up frame to help us plan out our letter to Mrs. Sanderson.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78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Ideas that you could use to write about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/>
              <a:t>Below, you will find a list of topics that you could write a descriptive letter about. You DO NOT have to choose one of these topics; you may come up with one of your own if you prefer. </a:t>
            </a:r>
            <a:endParaRPr lang="en-GB" dirty="0"/>
          </a:p>
          <a:p>
            <a:r>
              <a:rPr lang="en-GB" dirty="0"/>
              <a:t> </a:t>
            </a:r>
          </a:p>
          <a:p>
            <a:pPr lvl="0"/>
            <a:r>
              <a:rPr lang="en-GB" b="1" dirty="0"/>
              <a:t>A school visit from a specific celebrity, chef, sports star, author or singer of your choice.</a:t>
            </a:r>
            <a:endParaRPr lang="en-GB" dirty="0"/>
          </a:p>
          <a:p>
            <a:pPr lvl="0"/>
            <a:r>
              <a:rPr lang="en-GB" b="1" dirty="0"/>
              <a:t>Having the shared responsibility of a class pet would help cultivate more responsible, caring students.</a:t>
            </a:r>
            <a:endParaRPr lang="en-GB" dirty="0"/>
          </a:p>
          <a:p>
            <a:pPr lvl="0"/>
            <a:r>
              <a:rPr lang="en-GB" b="1" dirty="0"/>
              <a:t>Lunch period should last for 1 hour and 15 minutes instead of the measly 45 minutes we get now</a:t>
            </a:r>
            <a:endParaRPr lang="en-GB" dirty="0"/>
          </a:p>
          <a:p>
            <a:pPr lvl="0"/>
            <a:r>
              <a:rPr lang="en-GB" b="1" dirty="0"/>
              <a:t>There should be more lunch choices for students and a healthy snack vending machine for break times. </a:t>
            </a:r>
            <a:endParaRPr lang="en-GB" dirty="0"/>
          </a:p>
          <a:p>
            <a:pPr lvl="0"/>
            <a:r>
              <a:rPr lang="en-GB" b="1" dirty="0"/>
              <a:t>There should be more time for sport and exercise within the PE curriculum</a:t>
            </a:r>
            <a:endParaRPr lang="en-GB" dirty="0"/>
          </a:p>
          <a:p>
            <a:pPr lvl="0"/>
            <a:r>
              <a:rPr lang="en-GB" b="1" dirty="0"/>
              <a:t>Each child should be given a Chromebook to help with their studies.</a:t>
            </a:r>
            <a:endParaRPr lang="en-GB" dirty="0"/>
          </a:p>
          <a:p>
            <a:pPr lvl="0"/>
            <a:r>
              <a:rPr lang="en-GB" b="1" dirty="0"/>
              <a:t>There should be more teaching assistants working within the school.</a:t>
            </a:r>
            <a:endParaRPr lang="en-GB" dirty="0"/>
          </a:p>
          <a:p>
            <a:pPr lvl="0"/>
            <a:r>
              <a:rPr lang="en-GB" b="1" dirty="0"/>
              <a:t>Friday afternoons should be a time for playing board games or downtime.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335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56364"/>
              </p:ext>
            </p:extLst>
          </p:nvPr>
        </p:nvGraphicFramePr>
        <p:xfrm>
          <a:off x="328612" y="428624"/>
          <a:ext cx="11115676" cy="6072190"/>
        </p:xfrm>
        <a:graphic>
          <a:graphicData uri="http://schemas.openxmlformats.org/drawingml/2006/table">
            <a:tbl>
              <a:tblPr firstRow="1" firstCol="1" bandRow="1"/>
              <a:tblGrid>
                <a:gridCol w="931850"/>
                <a:gridCol w="2460193"/>
                <a:gridCol w="4587833"/>
                <a:gridCol w="3135800"/>
              </a:tblGrid>
              <a:tr h="88787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7" marR="55997" marT="9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Paragraph structure and questions to help plan your paragraphs. 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7" marR="55997" marT="9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plan (notes and ideas/ research to help you write your letter tomorrow)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7" marR="55997" marT="9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 useful phrases to help link your reasons.</a:t>
                      </a:r>
                      <a:r>
                        <a:rPr lang="en-GB" sz="17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7" marR="55997" marT="9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24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Paragraph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7" marR="55997" marT="9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Who are you? What is the main reason for writing – raise the issue</a:t>
                      </a:r>
                      <a:r>
                        <a:rPr lang="en-GB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7" marR="55997" marT="9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kern="12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997" marR="55997" marT="9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 a result…………………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addition…………………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Furthermore……………………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This causes……………..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Consequently……………..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Therefore…………….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Firstly……………….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Secondly…………..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Finally……………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Moreover………….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Another reason…………….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 intelligent person like yourself………..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goes without saying…………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Surely………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fact……………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real truth is………….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course…………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Naturally………..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However………………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conclusion I feel……….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My personal opinion is that……….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strongly believe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7" marR="55997" marT="9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54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Paragraph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Reason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7" marR="55997" marT="9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Persuasive point one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Paragraph starting with</a:t>
                      </a:r>
                      <a:r>
                        <a:rPr lang="en-GB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00" b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Firstly…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Give your first reason including a fact and include others who share your view. Student council is a good example or parents.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7" marR="55997" marT="9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7" marR="55997" marT="9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2414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Paragraph 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Reason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7" marR="55997" marT="9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Another persuasive reason starting with</a:t>
                      </a:r>
                      <a:r>
                        <a:rPr lang="en-GB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00" b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Secondly…</a:t>
                      </a:r>
                      <a:r>
                        <a:rPr lang="en-GB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8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Remember to give believable reasons to try to persuade Mrs Sanderson to agree with you.</a:t>
                      </a:r>
                      <a:r>
                        <a:rPr lang="en-GB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7" marR="55997" marT="9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7" marR="55997" marT="9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1769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paragraph 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reason 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7" marR="55997" marT="9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Give your final reason. The  paragraph should start with</a:t>
                      </a:r>
                      <a:r>
                        <a:rPr lang="en-GB" sz="1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00" b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Finally…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7" marR="55997" marT="9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7" marR="55997" marT="9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1369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Closing paragraph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7" marR="55997" marT="9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 this paragraph, you should repeat the outcome you would like from this. Mention that you expect a response and sign off with yours sincerely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7" marR="55997" marT="9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7" marR="55997" marT="9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74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4" y="143171"/>
            <a:ext cx="10442618" cy="659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14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300</Words>
  <Application>Microsoft Office PowerPoint</Application>
  <PresentationFormat>Widescreen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Times New Roman</vt:lpstr>
      <vt:lpstr>Office Theme</vt:lpstr>
      <vt:lpstr>WALT use a boxing up frame to help us plan out our letter to Mrs. Sanderson.</vt:lpstr>
      <vt:lpstr>Ideas that you could use to write about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 use a boxing up frame to help us plan out our letter to Mrs. Sanderson.</dc:title>
  <dc:creator>Andrew Martin</dc:creator>
  <cp:lastModifiedBy>Andrew Martin</cp:lastModifiedBy>
  <cp:revision>2</cp:revision>
  <dcterms:created xsi:type="dcterms:W3CDTF">2021-02-01T13:38:11Z</dcterms:created>
  <dcterms:modified xsi:type="dcterms:W3CDTF">2021-02-01T13:39:21Z</dcterms:modified>
</cp:coreProperties>
</file>