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336" r:id="rId2"/>
    <p:sldId id="335" r:id="rId3"/>
    <p:sldId id="294" r:id="rId4"/>
    <p:sldId id="364" r:id="rId5"/>
    <p:sldId id="314" r:id="rId6"/>
    <p:sldId id="365" r:id="rId7"/>
    <p:sldId id="342" r:id="rId8"/>
    <p:sldId id="366" r:id="rId9"/>
    <p:sldId id="367" r:id="rId10"/>
    <p:sldId id="341" r:id="rId11"/>
    <p:sldId id="346" r:id="rId12"/>
    <p:sldId id="368" r:id="rId13"/>
    <p:sldId id="369" r:id="rId14"/>
    <p:sldId id="370" r:id="rId15"/>
    <p:sldId id="371" r:id="rId16"/>
    <p:sldId id="373" r:id="rId17"/>
    <p:sldId id="374" r:id="rId18"/>
    <p:sldId id="375" r:id="rId19"/>
    <p:sldId id="376" r:id="rId20"/>
    <p:sldId id="377" r:id="rId21"/>
    <p:sldId id="343" r:id="rId22"/>
    <p:sldId id="379" r:id="rId23"/>
    <p:sldId id="363" r:id="rId24"/>
    <p:sldId id="357" r:id="rId25"/>
    <p:sldId id="378" r:id="rId26"/>
    <p:sldId id="330" r:id="rId27"/>
    <p:sldId id="267" r:id="rId28"/>
  </p:sldIdLst>
  <p:sldSz cx="9144000" cy="6858000" type="screen4x3"/>
  <p:notesSz cx="6858000" cy="9144000"/>
  <p:embeddedFontLst>
    <p:embeddedFont>
      <p:font typeface="Tuffy-TTF" panose="020B0603060100000000" pitchFamily="34" charset="0"/>
      <p:regular r:id="rId31"/>
      <p:bold r:id="rId32"/>
      <p:italic r:id="rId33"/>
      <p:boldItalic r:id="rId34"/>
    </p:embeddedFont>
    <p:embeddedFont>
      <p:font typeface="Twinkl" pitchFamily="2" charset="0"/>
      <p:regular r:id="rId35"/>
      <p:bold r:id="rId36"/>
    </p:embeddedFont>
    <p:embeddedFont>
      <p:font typeface="Twinkl SemiBold" pitchFamily="2" charset="0"/>
      <p:bold r:id="rId37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C48"/>
    <a:srgbClr val="CB4793"/>
    <a:srgbClr val="FFFF99"/>
    <a:srgbClr val="DE1E5A"/>
    <a:srgbClr val="9DDDF9"/>
    <a:srgbClr val="653C8F"/>
    <a:srgbClr val="A6632C"/>
    <a:srgbClr val="DDA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2" autoAdjust="0"/>
    <p:restoredTop sz="96357" autoAdjust="0"/>
  </p:normalViewPr>
  <p:slideViewPr>
    <p:cSldViewPr snapToGrid="0" showGuides="1">
      <p:cViewPr varScale="1">
        <p:scale>
          <a:sx n="97" d="100"/>
          <a:sy n="97" d="100"/>
        </p:scale>
        <p:origin x="133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66AA834-B160-46A2-8639-BC16684F03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3F05E9-4094-466F-8AC7-FDCAC4618B2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4193BC4B-54F0-48F1-ADC2-C18D45CA5D4A}" type="datetimeFigureOut">
              <a:rPr lang="en-GB"/>
              <a:pPr>
                <a:defRPr/>
              </a:pPr>
              <a:t>16/04/2020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E60C15-3026-4868-AE70-3B7690D90B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E9489-8725-4F18-AA1A-B4B7827B6B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29CACE90-38C4-4CC2-9C69-D1CD6A043BA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845AC7-080B-49C6-84F8-46737C8A70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79D99-545E-49AB-8A3E-F99B35FB48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FB55542-97B6-4611-8391-D31EC635EAAD}" type="datetimeFigureOut">
              <a:rPr lang="en-GB"/>
              <a:pPr>
                <a:defRPr/>
              </a:pPr>
              <a:t>16/04/2020</a:t>
            </a:fld>
            <a:endParaRPr lang="en-GB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ABEFC19-D8F6-4C34-BB00-33F6CBB9675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CFCCAEC-3A94-4FFB-A29E-ADC194D41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8FB70-EE9B-499E-AE9F-6A851D7C9C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56B04-B04B-4599-8846-D98BC2E5CF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Tuffy-TTF" panose="020B0603060100000000" pitchFamily="34" charset="0"/>
              </a:defRPr>
            </a:lvl1pPr>
          </a:lstStyle>
          <a:p>
            <a:pPr>
              <a:defRPr/>
            </a:pPr>
            <a:fld id="{75E947E4-C829-46FF-906C-A1F9228849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uffy-TTF" panose="020B0603060100000000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B0CB5C6-5521-48D0-B62C-FE6676499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956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95402FBB-84B6-481B-8422-3259D2BB1980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9390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9D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01DE3B08-8431-4E47-BB09-81622B20D59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4457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746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FB36320-272E-4542-BDF2-7C141BFF9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024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581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E7A3D5-5AC8-49F8-8678-478EA3A3E0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90B0F0-FFB0-4751-91CA-24505697CE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64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uffy-TTF" panose="020B0603060100000000" pitchFamily="34" charset="0"/>
          <a:cs typeface="Tuffy-TTF" panose="020B0603060100000000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48.png"/><Relationship Id="rId5" Type="http://schemas.openxmlformats.org/officeDocument/2006/relationships/image" Target="../media/image41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">
            <a:extLst>
              <a:ext uri="{FF2B5EF4-FFF2-40B4-BE49-F238E27FC236}">
                <a16:creationId xmlns:a16="http://schemas.microsoft.com/office/drawing/2014/main" id="{03144899-3545-451A-B32C-472BE3A64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8013"/>
            <a:ext cx="8220075" cy="652462"/>
          </a:xfrm>
        </p:spPr>
        <p:txBody>
          <a:bodyPr/>
          <a:lstStyle/>
          <a:p>
            <a:pPr algn="ctr"/>
            <a:r>
              <a:rPr lang="en-GB" altLang="en-US" sz="2800">
                <a:solidFill>
                  <a:srgbClr val="00B0F0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9219" name="Picture 1">
            <a:extLst>
              <a:ext uri="{FF2B5EF4-FFF2-40B4-BE49-F238E27FC236}">
                <a16:creationId xmlns:a16="http://schemas.microsoft.com/office/drawing/2014/main" id="{0F29CFB0-768D-4FC1-B568-581C1C3E9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400" y="256857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B12E1F7-AD32-49C2-9069-FF5F11FD2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400" y="381158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4B4E089A-3BFF-43F0-9270-A60E964C6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400" y="2560638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B9B74534-EE0F-4FDB-B360-1D84E2048A54}"/>
              </a:ext>
            </a:extLst>
          </p:cNvPr>
          <p:cNvSpPr/>
          <p:nvPr/>
        </p:nvSpPr>
        <p:spPr>
          <a:xfrm>
            <a:off x="787400" y="1370013"/>
            <a:ext cx="1717675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7789B71D-EB09-46D8-82CD-A2E356E2D312}"/>
              </a:ext>
            </a:extLst>
          </p:cNvPr>
          <p:cNvSpPr/>
          <p:nvPr/>
        </p:nvSpPr>
        <p:spPr>
          <a:xfrm>
            <a:off x="3438525" y="1370013"/>
            <a:ext cx="1719263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6D59554-1FC2-4D3B-AC90-5E3F6CB4DAAD}"/>
              </a:ext>
            </a:extLst>
          </p:cNvPr>
          <p:cNvCxnSpPr/>
          <p:nvPr/>
        </p:nvCxnSpPr>
        <p:spPr>
          <a:xfrm>
            <a:off x="5305425" y="1898650"/>
            <a:ext cx="617538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7D39D6B-DBD8-48FA-B1CD-4028B75D6A22}"/>
              </a:ext>
            </a:extLst>
          </p:cNvPr>
          <p:cNvCxnSpPr/>
          <p:nvPr/>
        </p:nvCxnSpPr>
        <p:spPr>
          <a:xfrm>
            <a:off x="2606675" y="1898650"/>
            <a:ext cx="615950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6" name="Title 2">
            <a:extLst>
              <a:ext uri="{FF2B5EF4-FFF2-40B4-BE49-F238E27FC236}">
                <a16:creationId xmlns:a16="http://schemas.microsoft.com/office/drawing/2014/main" id="{B3E2B08C-502B-4557-973A-FA31DAABD56A}"/>
              </a:ext>
            </a:extLst>
          </p:cNvPr>
          <p:cNvSpPr>
            <a:spLocks/>
          </p:cNvSpPr>
          <p:nvPr/>
        </p:nvSpPr>
        <p:spPr bwMode="auto">
          <a:xfrm>
            <a:off x="457200" y="6283325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000">
                <a:solidFill>
                  <a:schemeClr val="bg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F1A28F6-CB86-4A54-BE70-EF7EB99B236A}"/>
              </a:ext>
            </a:extLst>
          </p:cNvPr>
          <p:cNvSpPr/>
          <p:nvPr/>
        </p:nvSpPr>
        <p:spPr>
          <a:xfrm>
            <a:off x="6107113" y="1370013"/>
            <a:ext cx="2195512" cy="1116012"/>
          </a:xfrm>
          <a:prstGeom prst="rect">
            <a:avLst/>
          </a:prstGeom>
          <a:solidFill>
            <a:srgbClr val="AEE9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</a:t>
            </a:r>
          </a:p>
        </p:txBody>
      </p:sp>
      <p:grpSp>
        <p:nvGrpSpPr>
          <p:cNvPr id="9228" name="Group 17">
            <a:extLst>
              <a:ext uri="{FF2B5EF4-FFF2-40B4-BE49-F238E27FC236}">
                <a16:creationId xmlns:a16="http://schemas.microsoft.com/office/drawing/2014/main" id="{5F72D723-6CE2-4A1F-8FD7-EB33DCA64CB8}"/>
              </a:ext>
            </a:extLst>
          </p:cNvPr>
          <p:cNvGrpSpPr>
            <a:grpSpLocks/>
          </p:cNvGrpSpPr>
          <p:nvPr/>
        </p:nvGrpSpPr>
        <p:grpSpPr bwMode="auto">
          <a:xfrm>
            <a:off x="5730875" y="3616325"/>
            <a:ext cx="2571750" cy="1601788"/>
            <a:chOff x="5758342" y="3336983"/>
            <a:chExt cx="2571925" cy="1601754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526A88F-C93C-4DD7-A9AD-64CB047129EB}"/>
                </a:ext>
              </a:extLst>
            </p:cNvPr>
            <p:cNvCxnSpPr/>
            <p:nvPr/>
          </p:nvCxnSpPr>
          <p:spPr>
            <a:xfrm>
              <a:off x="5758342" y="3494143"/>
              <a:ext cx="328635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35" name="Picture 29">
              <a:extLst>
                <a:ext uri="{FF2B5EF4-FFF2-40B4-BE49-F238E27FC236}">
                  <a16:creationId xmlns:a16="http://schemas.microsoft.com/office/drawing/2014/main" id="{1376859D-3568-4AA7-8337-3E9BD9E24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229" name="Group 20">
            <a:extLst>
              <a:ext uri="{FF2B5EF4-FFF2-40B4-BE49-F238E27FC236}">
                <a16:creationId xmlns:a16="http://schemas.microsoft.com/office/drawing/2014/main" id="{2D9B555B-D991-4255-BE65-DDD20A92906F}"/>
              </a:ext>
            </a:extLst>
          </p:cNvPr>
          <p:cNvGrpSpPr>
            <a:grpSpLocks/>
          </p:cNvGrpSpPr>
          <p:nvPr/>
        </p:nvGrpSpPr>
        <p:grpSpPr bwMode="auto">
          <a:xfrm>
            <a:off x="6137275" y="2884488"/>
            <a:ext cx="2165350" cy="647700"/>
            <a:chOff x="6164808" y="2589878"/>
            <a:chExt cx="2165459" cy="647296"/>
          </a:xfrm>
        </p:grpSpPr>
        <p:pic>
          <p:nvPicPr>
            <p:cNvPr id="9232" name="Picture 22">
              <a:extLst>
                <a:ext uri="{FF2B5EF4-FFF2-40B4-BE49-F238E27FC236}">
                  <a16:creationId xmlns:a16="http://schemas.microsoft.com/office/drawing/2014/main" id="{E5DE8FBC-A4C9-4A96-89A6-92E3EBEE6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67597E3D-4CC7-4B24-B290-24E11CF3E2B2}"/>
                </a:ext>
              </a:extLst>
            </p:cNvPr>
            <p:cNvCxnSpPr/>
            <p:nvPr/>
          </p:nvCxnSpPr>
          <p:spPr>
            <a:xfrm flipH="1">
              <a:off x="7934960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30" name="Picture 21">
            <a:extLst>
              <a:ext uri="{FF2B5EF4-FFF2-40B4-BE49-F238E27FC236}">
                <a16:creationId xmlns:a16="http://schemas.microsoft.com/office/drawing/2014/main" id="{567609A0-416C-4A23-BB52-FB7A96F41E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2560638"/>
            <a:ext cx="2165350" cy="225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C2D05964-A894-4F55-94C4-3768F5438620}"/>
              </a:ext>
            </a:extLst>
          </p:cNvPr>
          <p:cNvSpPr/>
          <p:nvPr/>
        </p:nvSpPr>
        <p:spPr>
          <a:xfrm>
            <a:off x="1431925" y="6019800"/>
            <a:ext cx="6126163" cy="295275"/>
          </a:xfrm>
          <a:prstGeom prst="rect">
            <a:avLst/>
          </a:prstGeom>
          <a:solidFill>
            <a:srgbClr val="AEE9E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351CB51-C848-4F95-BF8C-451987567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627063"/>
            <a:ext cx="3267075" cy="326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C09594A-02C1-420C-A840-CD2B1B3C3DAD}"/>
              </a:ext>
            </a:extLst>
          </p:cNvPr>
          <p:cNvSpPr txBox="1"/>
          <p:nvPr/>
        </p:nvSpPr>
        <p:spPr>
          <a:xfrm>
            <a:off x="4747929" y="-459432"/>
            <a:ext cx="2226892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00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sp>
        <p:nvSpPr>
          <p:cNvPr id="43" name="Rectangle: Rounded Corners 10">
            <a:extLst>
              <a:ext uri="{FF2B5EF4-FFF2-40B4-BE49-F238E27FC236}">
                <a16:creationId xmlns:a16="http://schemas.microsoft.com/office/drawing/2014/main" id="{484AB405-C8C5-4D3B-AA7D-D24B6DC85D40}"/>
              </a:ext>
            </a:extLst>
          </p:cNvPr>
          <p:cNvSpPr/>
          <p:nvPr/>
        </p:nvSpPr>
        <p:spPr>
          <a:xfrm>
            <a:off x="814388" y="4076700"/>
            <a:ext cx="7515225" cy="95726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chemeClr val="tx1"/>
                </a:solidFill>
              </a:rPr>
              <a:t>Sometimes, an </a:t>
            </a:r>
            <a:r>
              <a:rPr lang="en-GB" sz="2800" b="1" dirty="0">
                <a:solidFill>
                  <a:schemeClr val="tx1"/>
                </a:solidFill>
              </a:rPr>
              <a:t>o</a:t>
            </a:r>
            <a:r>
              <a:rPr lang="en-GB" sz="2800" dirty="0">
                <a:solidFill>
                  <a:schemeClr val="tx1"/>
                </a:solidFill>
              </a:rPr>
              <a:t> and another </a:t>
            </a:r>
            <a:r>
              <a:rPr lang="en-GB" sz="2800" b="1" dirty="0">
                <a:solidFill>
                  <a:schemeClr val="tx1"/>
                </a:solidFill>
              </a:rPr>
              <a:t>o</a:t>
            </a:r>
            <a:r>
              <a:rPr lang="en-GB" sz="2800" dirty="0">
                <a:solidFill>
                  <a:schemeClr val="tx1"/>
                </a:solidFill>
              </a:rPr>
              <a:t> partner up. They say </a:t>
            </a:r>
            <a:r>
              <a:rPr lang="en-GB" sz="2800" b="1" dirty="0" err="1">
                <a:solidFill>
                  <a:schemeClr val="tx1"/>
                </a:solidFill>
              </a:rPr>
              <a:t>oo</a:t>
            </a:r>
            <a:r>
              <a:rPr lang="en-GB" sz="28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893FD0-E669-491D-87F1-FB2ECBAAB285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6E200B6-FE83-4E82-A86E-8BBE7E74D7C8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6EE91F-1400-4B09-8A60-4A7782A46136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21" name="Kit's teachings">
            <a:extLst>
              <a:ext uri="{FF2B5EF4-FFF2-40B4-BE49-F238E27FC236}">
                <a16:creationId xmlns:a16="http://schemas.microsoft.com/office/drawing/2014/main" id="{5193D199-6E41-4DF1-9C5C-134D6F282285}"/>
              </a:ext>
            </a:extLst>
          </p:cNvPr>
          <p:cNvGrpSpPr>
            <a:grpSpLocks/>
          </p:cNvGrpSpPr>
          <p:nvPr/>
        </p:nvGrpSpPr>
        <p:grpSpPr bwMode="auto">
          <a:xfrm>
            <a:off x="809625" y="5194300"/>
            <a:ext cx="4481513" cy="1008063"/>
            <a:chOff x="4981411" y="5229200"/>
            <a:chExt cx="4482534" cy="1008112"/>
          </a:xfrm>
        </p:grpSpPr>
        <p:sp>
          <p:nvSpPr>
            <p:cNvPr id="22" name="Rectangle: Rounded Corners 17">
              <a:extLst>
                <a:ext uri="{FF2B5EF4-FFF2-40B4-BE49-F238E27FC236}">
                  <a16:creationId xmlns:a16="http://schemas.microsoft.com/office/drawing/2014/main" id="{58BC477D-A6DC-47B4-ADED-C6DDBFEC332D}"/>
                </a:ext>
              </a:extLst>
            </p:cNvPr>
            <p:cNvSpPr/>
            <p:nvPr/>
          </p:nvSpPr>
          <p:spPr>
            <a:xfrm>
              <a:off x="5791220" y="5516552"/>
              <a:ext cx="3672725" cy="43340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 Click me for Kit’s teaching tips!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386E6CA-66A9-45A9-92D2-2783B6800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-15597" t="-8561" r="-15847" b="56577"/>
            <a:stretch/>
          </p:blipFill>
          <p:spPr>
            <a:xfrm>
              <a:off x="4981411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24" name="Kit's teaching bubble">
            <a:extLst>
              <a:ext uri="{FF2B5EF4-FFF2-40B4-BE49-F238E27FC236}">
                <a16:creationId xmlns:a16="http://schemas.microsoft.com/office/drawing/2014/main" id="{19A49DEE-3533-42E2-A30A-71EA439FA667}"/>
              </a:ext>
            </a:extLst>
          </p:cNvPr>
          <p:cNvSpPr/>
          <p:nvPr/>
        </p:nvSpPr>
        <p:spPr>
          <a:xfrm>
            <a:off x="1439863" y="3305175"/>
            <a:ext cx="4030662" cy="1855788"/>
          </a:xfrm>
          <a:prstGeom prst="wedgeRoundRectCallout">
            <a:avLst>
              <a:gd name="adj1" fmla="val -44593"/>
              <a:gd name="adj2" fmla="val 67667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Encourage children to make the long /</a:t>
            </a:r>
            <a:r>
              <a:rPr lang="en-GB" dirty="0" err="1">
                <a:solidFill>
                  <a:schemeClr val="tx1"/>
                </a:solidFill>
              </a:rPr>
              <a:t>oo</a:t>
            </a:r>
            <a:r>
              <a:rPr lang="en-GB" dirty="0">
                <a:solidFill>
                  <a:schemeClr val="tx1"/>
                </a:solidFill>
              </a:rPr>
              <a:t>/ sound here. You could ask them to try continuing the sound for a couple of seconds, to help them differentiate from the short /</a:t>
            </a:r>
            <a:r>
              <a:rPr lang="en-GB" dirty="0" err="1">
                <a:solidFill>
                  <a:schemeClr val="tx1"/>
                </a:solidFill>
              </a:rPr>
              <a:t>oo</a:t>
            </a:r>
            <a:r>
              <a:rPr lang="en-GB" dirty="0">
                <a:solidFill>
                  <a:schemeClr val="tx1"/>
                </a:solidFill>
              </a:rPr>
              <a:t>/ sound coming later.</a:t>
            </a:r>
          </a:p>
        </p:txBody>
      </p:sp>
      <p:sp>
        <p:nvSpPr>
          <p:cNvPr id="25" name="Close bubble">
            <a:extLst>
              <a:ext uri="{FF2B5EF4-FFF2-40B4-BE49-F238E27FC236}">
                <a16:creationId xmlns:a16="http://schemas.microsoft.com/office/drawing/2014/main" id="{071F33AE-983B-4B0B-B077-A144E136F980}"/>
              </a:ext>
            </a:extLst>
          </p:cNvPr>
          <p:cNvSpPr/>
          <p:nvPr/>
        </p:nvSpPr>
        <p:spPr>
          <a:xfrm>
            <a:off x="5219700" y="3284538"/>
            <a:ext cx="284163" cy="284162"/>
          </a:xfrm>
          <a:prstGeom prst="ellipse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pic>
        <p:nvPicPr>
          <p:cNvPr id="27" name="OO (Long)">
            <a:hlinkClick r:id="" action="ppaction://media"/>
            <a:extLst>
              <a:ext uri="{FF2B5EF4-FFF2-40B4-BE49-F238E27FC236}">
                <a16:creationId xmlns:a16="http://schemas.microsoft.com/office/drawing/2014/main" id="{38CFBB6A-8EE1-4785-A745-82DFB88F1A93}"/>
              </a:ext>
            </a:extLst>
          </p:cNvPr>
          <p:cNvPicPr>
            <a:picLocks noRot="1" noChangeAspect="1"/>
          </p:cNvPicPr>
          <p:nvPr>
            <a:wavAudioFile r:embed="rId1" name="OO (Long)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32718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1CC2F2B-F76D-4AFA-A4CE-D6FBB1C9B8D8}"/>
              </a:ext>
            </a:extLst>
          </p:cNvPr>
          <p:cNvSpPr txBox="1"/>
          <p:nvPr/>
        </p:nvSpPr>
        <p:spPr>
          <a:xfrm>
            <a:off x="2181615" y="-459432"/>
            <a:ext cx="2226892" cy="47089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00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6091F14-D339-4E1E-96A2-E952D8C55AE6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1B5668A-CB02-45FC-8A24-5FD94AFBDE63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308611A-D13C-47C2-AEE9-549E448CE809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9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996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43" grpId="0" animBg="1"/>
      <p:bldP spid="24" grpId="0" animBg="1"/>
      <p:bldP spid="24" grpId="1" animBg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House button">
            <a:extLst>
              <a:ext uri="{FF2B5EF4-FFF2-40B4-BE49-F238E27FC236}">
                <a16:creationId xmlns:a16="http://schemas.microsoft.com/office/drawing/2014/main" id="{F09BB797-3C5D-4975-A3E8-961688FFF2B1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909638"/>
            <a:ext cx="3960813" cy="4967287"/>
            <a:chOff x="7380312" y="909142"/>
            <a:chExt cx="3960440" cy="4968552"/>
          </a:xfrm>
        </p:grpSpPr>
        <p:sp>
          <p:nvSpPr>
            <p:cNvPr id="32" name="Rectangle: Rounded Corners 7">
              <a:extLst>
                <a:ext uri="{FF2B5EF4-FFF2-40B4-BE49-F238E27FC236}">
                  <a16:creationId xmlns:a16="http://schemas.microsoft.com/office/drawing/2014/main" id="{542DA25D-1D57-4983-8664-53DC6E2113AA}"/>
                </a:ext>
              </a:extLst>
            </p:cNvPr>
            <p:cNvSpPr/>
            <p:nvPr/>
          </p:nvSpPr>
          <p:spPr>
            <a:xfrm>
              <a:off x="7380312" y="909142"/>
              <a:ext cx="3960440" cy="4968552"/>
            </a:xfrm>
            <a:prstGeom prst="roundRect">
              <a:avLst>
                <a:gd name="adj" fmla="val 9850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pic>
          <p:nvPicPr>
            <p:cNvPr id="18439" name="Picture 8">
              <a:extLst>
                <a:ext uri="{FF2B5EF4-FFF2-40B4-BE49-F238E27FC236}">
                  <a16:creationId xmlns:a16="http://schemas.microsoft.com/office/drawing/2014/main" id="{72648976-B710-41EB-B041-11B631E31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0573" y="2025460"/>
              <a:ext cx="2807896" cy="2807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4" name="f button">
            <a:hlinkClick r:id="" action="ppaction://noaction">
              <a:snd r:embed="rId3" name="H.wav"/>
            </a:hlinkClick>
            <a:extLst>
              <a:ext uri="{FF2B5EF4-FFF2-40B4-BE49-F238E27FC236}">
                <a16:creationId xmlns:a16="http://schemas.microsoft.com/office/drawing/2014/main" id="{6B85C277-248A-4A67-8B65-6BC5AECDF372}"/>
              </a:ext>
            </a:extLst>
          </p:cNvPr>
          <p:cNvSpPr/>
          <p:nvPr/>
        </p:nvSpPr>
        <p:spPr>
          <a:xfrm>
            <a:off x="2771775" y="909638"/>
            <a:ext cx="3960813" cy="4967287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5000" dirty="0" err="1">
                <a:solidFill>
                  <a:schemeClr val="tx1"/>
                </a:solidFill>
              </a:rPr>
              <a:t>oo</a:t>
            </a:r>
            <a:endParaRPr lang="en-GB" sz="250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11">
            <a:extLst>
              <a:ext uri="{FF2B5EF4-FFF2-40B4-BE49-F238E27FC236}">
                <a16:creationId xmlns:a16="http://schemas.microsoft.com/office/drawing/2014/main" id="{5EA57440-8BCB-4943-B1FC-F8B7F3AD5B1C}"/>
              </a:ext>
            </a:extLst>
          </p:cNvPr>
          <p:cNvSpPr/>
          <p:nvPr/>
        </p:nvSpPr>
        <p:spPr>
          <a:xfrm>
            <a:off x="2555875" y="685800"/>
            <a:ext cx="4392613" cy="5434013"/>
          </a:xfrm>
          <a:prstGeom prst="roundRect">
            <a:avLst>
              <a:gd name="adj" fmla="val 13040"/>
            </a:avLst>
          </a:prstGeom>
          <a:noFill/>
          <a:ln w="76200">
            <a:solidFill>
              <a:srgbClr val="DE1E5A">
                <a:alpha val="4588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0931CDB-596C-4A9A-BA9A-B9F5AC0381AE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01F4CFD-DD91-404E-9F34-1BBC79E8962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7D6B18A-212B-4B2F-991F-D050D508AB1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6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2F7A56B-5642-433B-A67D-15E552EF32C1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F8C1A9-6859-401A-B40E-12750B11AA16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3CE2A84-BFB6-407A-BFA7-2257E9DB495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910602E1-1E71-4FC3-9116-798BE6F99775}"/>
              </a:ext>
            </a:extLst>
          </p:cNvPr>
          <p:cNvSpPr/>
          <p:nvPr/>
        </p:nvSpPr>
        <p:spPr>
          <a:xfrm>
            <a:off x="1547813" y="1260475"/>
            <a:ext cx="6048375" cy="584200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Point at the moon.</a:t>
            </a:r>
          </a:p>
        </p:txBody>
      </p:sp>
      <p:sp>
        <p:nvSpPr>
          <p:cNvPr id="19460" name="Rectangle 2">
            <a:extLst>
              <a:ext uri="{FF2B5EF4-FFF2-40B4-BE49-F238E27FC236}">
                <a16:creationId xmlns:a16="http://schemas.microsoft.com/office/drawing/2014/main" id="{E7A70791-CD15-49B4-9A99-DBC355227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7450" y="563563"/>
            <a:ext cx="1689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4000">
                <a:solidFill>
                  <a:schemeClr val="tx1"/>
                </a:solidFill>
                <a:latin typeface="Twinkl SemiBold" pitchFamily="2" charset="0"/>
              </a:rPr>
              <a:t>Action</a:t>
            </a:r>
            <a:endParaRPr lang="en-GB" altLang="en-US" sz="7200">
              <a:solidFill>
                <a:schemeClr val="tx1"/>
              </a:solidFill>
              <a:latin typeface="Twinkl SemiBold" pitchFamily="2" charset="0"/>
            </a:endParaRPr>
          </a:p>
        </p:txBody>
      </p:sp>
      <p:sp>
        <p:nvSpPr>
          <p:cNvPr id="14" name="Speech Bubble">
            <a:extLst>
              <a:ext uri="{FF2B5EF4-FFF2-40B4-BE49-F238E27FC236}">
                <a16:creationId xmlns:a16="http://schemas.microsoft.com/office/drawing/2014/main" id="{EAE4C4B6-3F2A-4B9B-8267-01FAFD2F03ED}"/>
              </a:ext>
            </a:extLst>
          </p:cNvPr>
          <p:cNvSpPr/>
          <p:nvPr/>
        </p:nvSpPr>
        <p:spPr>
          <a:xfrm>
            <a:off x="4130675" y="2636838"/>
            <a:ext cx="2305050" cy="792162"/>
          </a:xfrm>
          <a:prstGeom prst="wedgeRoundRectCallout">
            <a:avLst>
              <a:gd name="adj1" fmla="val -63201"/>
              <a:gd name="adj2" fmla="val -6278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dirty="0">
                <a:solidFill>
                  <a:schemeClr val="tx1"/>
                </a:solidFill>
              </a:rPr>
              <a:t>Say ‘</a:t>
            </a:r>
            <a:r>
              <a:rPr lang="en-GB" sz="3200" dirty="0" err="1">
                <a:solidFill>
                  <a:schemeClr val="tx1"/>
                </a:solidFill>
              </a:rPr>
              <a:t>oo</a:t>
            </a:r>
            <a:r>
              <a:rPr lang="en-GB" sz="3200" dirty="0">
                <a:solidFill>
                  <a:schemeClr val="tx1"/>
                </a:solidFill>
              </a:rPr>
              <a:t>’.</a:t>
            </a:r>
          </a:p>
        </p:txBody>
      </p:sp>
      <p:pic>
        <p:nvPicPr>
          <p:cNvPr id="19462" name="Picture 9">
            <a:extLst>
              <a:ext uri="{FF2B5EF4-FFF2-40B4-BE49-F238E27FC236}">
                <a16:creationId xmlns:a16="http://schemas.microsoft.com/office/drawing/2014/main" id="{659E15AB-78E7-4C17-B35F-019C2CCBD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714375"/>
            <a:ext cx="3148012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0">
            <a:extLst>
              <a:ext uri="{FF2B5EF4-FFF2-40B4-BE49-F238E27FC236}">
                <a16:creationId xmlns:a16="http://schemas.microsoft.com/office/drawing/2014/main" id="{7039C6F8-E136-46D6-83E6-248F9121D4FF}"/>
              </a:ext>
            </a:extLst>
          </p:cNvPr>
          <p:cNvGrpSpPr>
            <a:grpSpLocks/>
          </p:cNvGrpSpPr>
          <p:nvPr/>
        </p:nvGrpSpPr>
        <p:grpSpPr bwMode="auto">
          <a:xfrm>
            <a:off x="1778000" y="2560638"/>
            <a:ext cx="5670550" cy="2955925"/>
            <a:chOff x="1709578" y="2626308"/>
            <a:chExt cx="5670467" cy="2956416"/>
          </a:xfrm>
        </p:grpSpPr>
        <p:pic>
          <p:nvPicPr>
            <p:cNvPr id="20494" name="Picture 18">
              <a:extLst>
                <a:ext uri="{FF2B5EF4-FFF2-40B4-BE49-F238E27FC236}">
                  <a16:creationId xmlns:a16="http://schemas.microsoft.com/office/drawing/2014/main" id="{63B4A65D-A15C-4BF4-BBA7-59E2239A3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2" t="33600" r="22870" b="30064"/>
            <a:stretch>
              <a:fillRect/>
            </a:stretch>
          </p:blipFill>
          <p:spPr bwMode="auto">
            <a:xfrm>
              <a:off x="1709578" y="2636911"/>
              <a:ext cx="3064494" cy="294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19">
              <a:extLst>
                <a:ext uri="{FF2B5EF4-FFF2-40B4-BE49-F238E27FC236}">
                  <a16:creationId xmlns:a16="http://schemas.microsoft.com/office/drawing/2014/main" id="{B992EFF7-34FE-4089-BBE7-0FE18E2C9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72" t="33600" r="22870" b="30064"/>
            <a:stretch>
              <a:fillRect/>
            </a:stretch>
          </p:blipFill>
          <p:spPr bwMode="auto">
            <a:xfrm>
              <a:off x="4315551" y="2626308"/>
              <a:ext cx="3064494" cy="294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97EB8F3-1345-4C8B-BB09-05DF3A620D54}"/>
              </a:ext>
            </a:extLst>
          </p:cNvPr>
          <p:cNvSpPr txBox="1"/>
          <p:nvPr/>
        </p:nvSpPr>
        <p:spPr>
          <a:xfrm>
            <a:off x="2213767" y="908720"/>
            <a:ext cx="5022529" cy="538609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34400" b="1" spc="600" dirty="0" err="1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+mn-lt"/>
              </a:rPr>
              <a:t>oo</a:t>
            </a:r>
            <a:endParaRPr lang="en-GB" sz="34400" b="1" spc="600" dirty="0">
              <a:ln w="57150">
                <a:solidFill>
                  <a:schemeClr val="tx1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859EB7-9179-49D6-BFBF-665A8CDA575B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445254-CF07-4AA3-95E8-31C0D688ECE8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CD682B-0F6E-4048-A314-9A893FEA1F7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20485" name="Title 1">
            <a:extLst>
              <a:ext uri="{FF2B5EF4-FFF2-40B4-BE49-F238E27FC236}">
                <a16:creationId xmlns:a16="http://schemas.microsoft.com/office/drawing/2014/main" id="{94D4ABC6-A800-402C-B059-6C5DCD3E4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Write the Letters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ADF5CB3E-3664-47FE-9110-D5F6BBBBBE61}"/>
              </a:ext>
            </a:extLst>
          </p:cNvPr>
          <p:cNvSpPr/>
          <p:nvPr/>
        </p:nvSpPr>
        <p:spPr>
          <a:xfrm>
            <a:off x="809625" y="1401763"/>
            <a:ext cx="7515225" cy="50482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Around the orange and around the orange.</a:t>
            </a:r>
            <a:endParaRPr lang="en-GB" sz="3200" dirty="0">
              <a:solidFill>
                <a:schemeClr val="tx1"/>
              </a:solidFill>
            </a:endParaRPr>
          </a:p>
        </p:txBody>
      </p:sp>
      <p:grpSp>
        <p:nvGrpSpPr>
          <p:cNvPr id="11" name="Write Action">
            <a:extLst>
              <a:ext uri="{FF2B5EF4-FFF2-40B4-BE49-F238E27FC236}">
                <a16:creationId xmlns:a16="http://schemas.microsoft.com/office/drawing/2014/main" id="{9BDC68AF-E5EB-43A9-B6D3-E60227758385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5516563"/>
            <a:ext cx="1544638" cy="720725"/>
            <a:chOff x="6914614" y="5517232"/>
            <a:chExt cx="1545818" cy="720080"/>
          </a:xfrm>
        </p:grpSpPr>
        <p:grpSp>
          <p:nvGrpSpPr>
            <p:cNvPr id="20490" name="Write action">
              <a:extLst>
                <a:ext uri="{FF2B5EF4-FFF2-40B4-BE49-F238E27FC236}">
                  <a16:creationId xmlns:a16="http://schemas.microsoft.com/office/drawing/2014/main" id="{612BE87D-3142-4850-882C-000021B163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4614" y="5517232"/>
              <a:ext cx="1545818" cy="720080"/>
              <a:chOff x="6914614" y="5517232"/>
              <a:chExt cx="1545818" cy="720080"/>
            </a:xfrm>
          </p:grpSpPr>
          <p:sp>
            <p:nvSpPr>
              <p:cNvPr id="14" name="Rectangle: Rounded Corners 12">
                <a:extLst>
                  <a:ext uri="{FF2B5EF4-FFF2-40B4-BE49-F238E27FC236}">
                    <a16:creationId xmlns:a16="http://schemas.microsoft.com/office/drawing/2014/main" id="{FA2FA2E4-7B31-499F-BB70-B27D9C653360}"/>
                  </a:ext>
                </a:extLst>
              </p:cNvPr>
              <p:cNvSpPr/>
              <p:nvPr/>
            </p:nvSpPr>
            <p:spPr>
              <a:xfrm>
                <a:off x="6914614" y="5650463"/>
                <a:ext cx="1099389" cy="432999"/>
              </a:xfrm>
              <a:prstGeom prst="roundRect">
                <a:avLst>
                  <a:gd name="adj" fmla="val 50000"/>
                </a:avLst>
              </a:prstGeom>
              <a:solidFill>
                <a:srgbClr val="CB4793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GB" dirty="0">
                    <a:latin typeface="Twinkl SemiBold" pitchFamily="2" charset="0"/>
                  </a:rPr>
                  <a:t>Play</a:t>
                </a: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9715C69-C1E8-4431-B776-426C90449C4F}"/>
                  </a:ext>
                </a:extLst>
              </p:cNvPr>
              <p:cNvSpPr/>
              <p:nvPr/>
            </p:nvSpPr>
            <p:spPr>
              <a:xfrm>
                <a:off x="7740745" y="5517232"/>
                <a:ext cx="719687" cy="72008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CB47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</p:grpSp>
        <p:pic>
          <p:nvPicPr>
            <p:cNvPr id="20491" name="Picture 12">
              <a:extLst>
                <a:ext uri="{FF2B5EF4-FFF2-40B4-BE49-F238E27FC236}">
                  <a16:creationId xmlns:a16="http://schemas.microsoft.com/office/drawing/2014/main" id="{88065293-9DB7-4751-B392-DAA982116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5517232"/>
              <a:ext cx="504056" cy="502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89FC7AD0-6D90-40E3-983E-65EE8136E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2292350"/>
            <a:ext cx="949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BF0D573-B88C-4EBB-8754-C7C7A5530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292350"/>
            <a:ext cx="9493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path" presetSubtype="0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7.40741E-7 C 0.0316 -0.00046 0.08871 0.0544 0.08871 0.12338 C 0.08871 0.1919 0.06875 0.25 -0.00017 0.25 C -0.0691 0.25 -0.10226 0.19375 -0.10226 0.125 C -0.10226 0.05602 -0.03212 0.00023 -0.00017 -7.40741E-7 Z " pathEditMode="relative" rAng="0" ptsTypes="AAAAA">
                                      <p:cBhvr>
                                        <p:cTn id="10" dur="3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path" presetSubtype="0" accel="33333" decel="3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7.40741E-7 C 0.03159 -0.00046 0.08871 0.0544 0.08871 0.12338 C 0.08871 0.1919 0.06875 0.25 -0.00018 0.25 C -0.0691 0.25 -0.10226 0.19375 -0.10226 0.125 C -0.10226 0.05602 -0.03212 0.00023 -0.00018 -7.40741E-7 Z " pathEditMode="relative" rAng="0" ptsTypes="AAAAA">
                                      <p:cBhvr>
                                        <p:cTn id="21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ABE8403-F80B-4168-9AD0-7BF73424BB07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15252FA-CACF-403C-B04C-666EF05792A3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FCC692A-031A-43F5-8AAD-68786C65092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7C4E0EE-CE24-4EE4-9C84-B03E856E01D5}"/>
              </a:ext>
            </a:extLst>
          </p:cNvPr>
          <p:cNvSpPr/>
          <p:nvPr/>
        </p:nvSpPr>
        <p:spPr>
          <a:xfrm>
            <a:off x="1908175" y="1916113"/>
            <a:ext cx="5327650" cy="2921000"/>
          </a:xfrm>
          <a:prstGeom prst="roundRect">
            <a:avLst>
              <a:gd name="adj" fmla="val 727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(To the tune of ‘I See the Moon’)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 see the moon,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The bright moon sees me,</a:t>
            </a:r>
          </a:p>
          <a:p>
            <a:pPr algn="ctr">
              <a:defRPr/>
            </a:pPr>
            <a:r>
              <a:rPr lang="en-GB" dirty="0" err="1">
                <a:solidFill>
                  <a:schemeClr val="tx1"/>
                </a:solidFill>
              </a:rPr>
              <a:t>oo</a:t>
            </a:r>
            <a:r>
              <a:rPr lang="en-GB" dirty="0">
                <a:solidFill>
                  <a:schemeClr val="tx1"/>
                </a:solidFill>
              </a:rPr>
              <a:t> - in the dark night,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It shines down on me.</a:t>
            </a:r>
          </a:p>
        </p:txBody>
      </p:sp>
      <p:pic>
        <p:nvPicPr>
          <p:cNvPr id="21508" name="Picture 6">
            <a:extLst>
              <a:ext uri="{FF2B5EF4-FFF2-40B4-BE49-F238E27FC236}">
                <a16:creationId xmlns:a16="http://schemas.microsoft.com/office/drawing/2014/main" id="{363C9E2D-8716-4DFC-9A1C-DB990EE390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2420938"/>
            <a:ext cx="14128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Play button">
            <a:extLst>
              <a:ext uri="{FF2B5EF4-FFF2-40B4-BE49-F238E27FC236}">
                <a16:creationId xmlns:a16="http://schemas.microsoft.com/office/drawing/2014/main" id="{FA3683EB-F841-4904-B68E-170EF6402B64}"/>
              </a:ext>
            </a:extLst>
          </p:cNvPr>
          <p:cNvGrpSpPr>
            <a:grpSpLocks/>
          </p:cNvGrpSpPr>
          <p:nvPr/>
        </p:nvGrpSpPr>
        <p:grpSpPr bwMode="auto">
          <a:xfrm>
            <a:off x="6403975" y="5534025"/>
            <a:ext cx="2009775" cy="666750"/>
            <a:chOff x="6403278" y="5534675"/>
            <a:chExt cx="2010629" cy="666848"/>
          </a:xfrm>
        </p:grpSpPr>
        <p:sp>
          <p:nvSpPr>
            <p:cNvPr id="17" name="Rectangle: Rounded Corners 23">
              <a:extLst>
                <a:ext uri="{FF2B5EF4-FFF2-40B4-BE49-F238E27FC236}">
                  <a16:creationId xmlns:a16="http://schemas.microsoft.com/office/drawing/2014/main" id="{ED6B6A7E-AD02-428C-A9AD-9B0465783DB6}"/>
                </a:ext>
              </a:extLst>
            </p:cNvPr>
            <p:cNvSpPr/>
            <p:nvPr/>
          </p:nvSpPr>
          <p:spPr>
            <a:xfrm>
              <a:off x="6403278" y="5650580"/>
              <a:ext cx="1610409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Play Song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573D76-F9C6-48A0-B331-7E3DCE92F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pic>
        <p:nvPicPr>
          <p:cNvPr id="19" name="I See the Moon">
            <a:hlinkClick r:id="" action="ppaction://media"/>
            <a:extLst>
              <a:ext uri="{FF2B5EF4-FFF2-40B4-BE49-F238E27FC236}">
                <a16:creationId xmlns:a16="http://schemas.microsoft.com/office/drawing/2014/main" id="{AB435572-07B7-41A6-84B7-6A08FE54A35D}"/>
              </a:ext>
            </a:extLst>
          </p:cNvPr>
          <p:cNvPicPr>
            <a:picLocks noChangeAspect="1" noChangeArrowheads="1"/>
          </p:cNvPicPr>
          <p:nvPr>
            <a:wavAudioFile r:embed="rId1" name="76EC60E4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738" y="4230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itle 1">
            <a:extLst>
              <a:ext uri="{FF2B5EF4-FFF2-40B4-BE49-F238E27FC236}">
                <a16:creationId xmlns:a16="http://schemas.microsoft.com/office/drawing/2014/main" id="{8644B8DE-8BD3-4799-B182-1F64D7AB5B77}"/>
              </a:ext>
            </a:extLst>
          </p:cNvPr>
          <p:cNvSpPr>
            <a:spLocks/>
          </p:cNvSpPr>
          <p:nvPr/>
        </p:nvSpPr>
        <p:spPr bwMode="auto">
          <a:xfrm>
            <a:off x="457200" y="6921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400" b="1">
                <a:latin typeface="Twinkl SemiBold" pitchFamily="2" charset="0"/>
              </a:rPr>
              <a:t>oo</a:t>
            </a:r>
            <a:br>
              <a:rPr lang="en-GB" altLang="en-US" sz="4000" b="1">
                <a:latin typeface="Twinkl SemiBold" pitchFamily="2" charset="0"/>
              </a:rPr>
            </a:br>
            <a:r>
              <a:rPr lang="en-GB" altLang="en-US" sz="2200"/>
              <a:t>Point at the moon.</a:t>
            </a:r>
          </a:p>
        </p:txBody>
      </p:sp>
      <p:pic>
        <p:nvPicPr>
          <p:cNvPr id="21512" name="Picture 20">
            <a:extLst>
              <a:ext uri="{FF2B5EF4-FFF2-40B4-BE49-F238E27FC236}">
                <a16:creationId xmlns:a16="http://schemas.microsoft.com/office/drawing/2014/main" id="{3047F420-415C-4D1A-8DC7-44B6D3D7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3771900"/>
            <a:ext cx="2255837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64608582-F896-46B1-AA27-12296720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Shooting Stars</a:t>
            </a:r>
          </a:p>
        </p:txBody>
      </p:sp>
      <p:sp>
        <p:nvSpPr>
          <p:cNvPr id="3" name="Rectangle: Rounded Corners 10">
            <a:extLst>
              <a:ext uri="{FF2B5EF4-FFF2-40B4-BE49-F238E27FC236}">
                <a16:creationId xmlns:a16="http://schemas.microsoft.com/office/drawing/2014/main" id="{4BB5EB81-A75A-49E7-A287-B1619C31B2D6}"/>
              </a:ext>
            </a:extLst>
          </p:cNvPr>
          <p:cNvSpPr/>
          <p:nvPr/>
        </p:nvSpPr>
        <p:spPr>
          <a:xfrm>
            <a:off x="809625" y="1401763"/>
            <a:ext cx="7515225" cy="8032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Kit and Sam also see some shooting stars. Each star leaves a word behind it. Can you help to read the words?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B2EFF-6A2E-4C9E-AE46-CE9010B19517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69DF0AD-1488-45CB-8162-BEF270D4B91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E35D73A-B666-4F8E-8B15-F8B85908C2F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22533" name="Picture 7">
            <a:extLst>
              <a:ext uri="{FF2B5EF4-FFF2-40B4-BE49-F238E27FC236}">
                <a16:creationId xmlns:a16="http://schemas.microsoft.com/office/drawing/2014/main" id="{B3B861E0-61B7-4DA6-A287-133BEF492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2636838"/>
            <a:ext cx="141287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0C20CA-9C2D-4300-9F3B-FE3846189F6D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0A427-AD55-49A3-8ECA-E803C55B09B4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160838"/>
            <a:ext cx="2659063" cy="1571625"/>
            <a:chOff x="4287578" y="980728"/>
            <a:chExt cx="2658517" cy="1573114"/>
          </a:xfrm>
        </p:grpSpPr>
        <p:grpSp>
          <p:nvGrpSpPr>
            <p:cNvPr id="23562" name="Group 8">
              <a:extLst>
                <a:ext uri="{FF2B5EF4-FFF2-40B4-BE49-F238E27FC236}">
                  <a16:creationId xmlns:a16="http://schemas.microsoft.com/office/drawing/2014/main" id="{A500F3AB-6B22-4C8D-86B0-DE54E13555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980728"/>
              <a:ext cx="2658517" cy="1569660"/>
              <a:chOff x="4287578" y="980728"/>
              <a:chExt cx="2658517" cy="1569660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29DED683-20AB-4D08-95B7-68DD5F7578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980728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boot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20A34285-0F26-482A-872B-D1E53099BD92}"/>
                  </a:ext>
                </a:extLst>
              </p:cNvPr>
              <p:cNvSpPr/>
              <p:nvPr/>
            </p:nvSpPr>
            <p:spPr bwMode="auto">
              <a:xfrm>
                <a:off x="5147826" y="2398120"/>
                <a:ext cx="1007856" cy="152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B42FBF3-670F-4150-9F0D-495FC4B3250F}"/>
                </a:ext>
              </a:extLst>
            </p:cNvPr>
            <p:cNvSpPr/>
            <p:nvPr/>
          </p:nvSpPr>
          <p:spPr bwMode="auto">
            <a:xfrm>
              <a:off x="4652628" y="2398120"/>
              <a:ext cx="158717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6DC5AFE-EE9B-489F-BF98-4853FD694BB5}"/>
                </a:ext>
              </a:extLst>
            </p:cNvPr>
            <p:cNvSpPr/>
            <p:nvPr/>
          </p:nvSpPr>
          <p:spPr bwMode="auto">
            <a:xfrm>
              <a:off x="6519145" y="2398120"/>
              <a:ext cx="160305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24B2370-A17A-4160-9675-9996ECC59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71660D3B-ACD0-4729-9A07-6C2FFD7665C7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43688DD4-F900-4001-97AE-83FBB6574F72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0067337-C557-46C5-B4EB-5FBE416AE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767E7F-3F87-4804-9538-00D2C55DBA85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B739BE-9FAC-4203-A919-AB618B3DE3C0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B016391-D5B4-4A18-A544-BCC6E6B4FC52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4DA9872-8A22-4014-B80D-1E81444C7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725" y="1497013"/>
            <a:ext cx="287337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A65D768-0FC5-43E6-8457-EF13AF8DDB03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34F533-3E50-48A7-8896-E86E43DFEF56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060825"/>
            <a:ext cx="2659063" cy="1671638"/>
            <a:chOff x="4287578" y="880822"/>
            <a:chExt cx="2658517" cy="1673020"/>
          </a:xfrm>
        </p:grpSpPr>
        <p:grpSp>
          <p:nvGrpSpPr>
            <p:cNvPr id="24586" name="Group 8">
              <a:extLst>
                <a:ext uri="{FF2B5EF4-FFF2-40B4-BE49-F238E27FC236}">
                  <a16:creationId xmlns:a16="http://schemas.microsoft.com/office/drawing/2014/main" id="{0A09E018-14F7-45F3-B4A9-5A9FFCDC77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880822"/>
              <a:ext cx="2658517" cy="1673020"/>
              <a:chOff x="4287578" y="880822"/>
              <a:chExt cx="2658517" cy="1673020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47E9943C-77DB-4C94-A93C-06B75FD87A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880822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food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C5D08D2C-9088-4B50-B5BE-9263D963A7B6}"/>
                  </a:ext>
                </a:extLst>
              </p:cNvPr>
              <p:cNvSpPr/>
              <p:nvPr/>
            </p:nvSpPr>
            <p:spPr bwMode="auto">
              <a:xfrm>
                <a:off x="5008155" y="2398138"/>
                <a:ext cx="934846" cy="15570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CC6F4BA-BA58-4D2E-BFE4-284AAB64EF29}"/>
                </a:ext>
              </a:extLst>
            </p:cNvPr>
            <p:cNvSpPr/>
            <p:nvPr/>
          </p:nvSpPr>
          <p:spPr bwMode="auto">
            <a:xfrm>
              <a:off x="4652628" y="2398138"/>
              <a:ext cx="158717" cy="1557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665D6C-BF8E-488E-937D-0006CA727226}"/>
                </a:ext>
              </a:extLst>
            </p:cNvPr>
            <p:cNvSpPr/>
            <p:nvPr/>
          </p:nvSpPr>
          <p:spPr bwMode="auto">
            <a:xfrm>
              <a:off x="6376299" y="2398138"/>
              <a:ext cx="158717" cy="155704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BC0109E-DC19-404D-B165-36942DEE6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1173FC2D-F787-4FB2-B6D6-AE98904F437A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E213EA3E-14B6-40C3-8173-933DD719A965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7F34F25-83E9-4265-85B0-A46CBFEF5C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7522BA-8D4F-4983-A46D-A80B590B9376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45089C9-E540-4A1A-8AFE-C489312E4323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FA79D49-3D86-4B2E-B8D6-3409CC149076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2DF20F-EAA8-4A0E-8E58-F943C61864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1635125"/>
            <a:ext cx="31527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9E034FF-FDE0-47FC-BF22-E29523A19319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10320F-CF3C-4A3F-964E-3361CCCE1EC4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3997325"/>
            <a:ext cx="2808288" cy="1735138"/>
            <a:chOff x="4287578" y="817323"/>
            <a:chExt cx="2808312" cy="1736519"/>
          </a:xfrm>
        </p:grpSpPr>
        <p:grpSp>
          <p:nvGrpSpPr>
            <p:cNvPr id="25610" name="Group 8">
              <a:extLst>
                <a:ext uri="{FF2B5EF4-FFF2-40B4-BE49-F238E27FC236}">
                  <a16:creationId xmlns:a16="http://schemas.microsoft.com/office/drawing/2014/main" id="{491E3A04-E076-4981-AF1A-63ED87EC65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817323"/>
              <a:ext cx="2808312" cy="1733065"/>
              <a:chOff x="4287578" y="817323"/>
              <a:chExt cx="2808312" cy="1733065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67E81F5D-575F-4DE7-8D1E-E3C9097D51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817323"/>
                <a:ext cx="2808312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hoof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7C1765C9-0A66-41F0-9AA1-687B6F86D012}"/>
                  </a:ext>
                </a:extLst>
              </p:cNvPr>
              <p:cNvSpPr/>
              <p:nvPr/>
            </p:nvSpPr>
            <p:spPr bwMode="auto">
              <a:xfrm>
                <a:off x="5289300" y="2398143"/>
                <a:ext cx="1008071" cy="15252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1D449A-6B12-44EF-A066-F966000F56F8}"/>
                </a:ext>
              </a:extLst>
            </p:cNvPr>
            <p:cNvSpPr/>
            <p:nvPr/>
          </p:nvSpPr>
          <p:spPr bwMode="auto">
            <a:xfrm>
              <a:off x="4705095" y="2398143"/>
              <a:ext cx="158751" cy="155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1980AA-D746-46F3-98E6-09D8248384BD}"/>
                </a:ext>
              </a:extLst>
            </p:cNvPr>
            <p:cNvSpPr/>
            <p:nvPr/>
          </p:nvSpPr>
          <p:spPr bwMode="auto">
            <a:xfrm>
              <a:off x="6519622" y="2398143"/>
              <a:ext cx="158751" cy="1556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B325355-6F11-4CEB-8498-0E9080103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40B1F01B-2765-4A32-A045-337EE79EF400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EF925258-95B2-4C01-B5CC-0FA3E09A8B0B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D24E54C-0FCB-4123-83D5-11470E280C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637AA55-EFD0-4289-BBF3-D89B1CFDF98F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9BF6C33-5762-49D1-9FCC-217F866AB42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179D0C-9DCB-49CE-B44A-8AF7EBE04F9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8B725C-3D5A-4C3D-8D63-E6CB2DDBDE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888" y="1268413"/>
            <a:ext cx="2538412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A7A28BB-50D3-4201-A692-3AA4C6083894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CC3AB2-787B-4B6B-828A-096703F516AE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008438"/>
            <a:ext cx="2659063" cy="1724025"/>
            <a:chOff x="4287578" y="828710"/>
            <a:chExt cx="2658517" cy="1725132"/>
          </a:xfrm>
        </p:grpSpPr>
        <p:grpSp>
          <p:nvGrpSpPr>
            <p:cNvPr id="26634" name="Group 8">
              <a:extLst>
                <a:ext uri="{FF2B5EF4-FFF2-40B4-BE49-F238E27FC236}">
                  <a16:creationId xmlns:a16="http://schemas.microsoft.com/office/drawing/2014/main" id="{3A43250F-914E-4401-B91E-3A9404024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828710"/>
              <a:ext cx="2658517" cy="1721678"/>
              <a:chOff x="4287578" y="828710"/>
              <a:chExt cx="2658517" cy="1721678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3F199FB6-861E-49F2-B545-CEED7FC8C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828710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roof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4D8C2251-4ABC-4DF9-A46E-9A1FE2D51B14}"/>
                  </a:ext>
                </a:extLst>
              </p:cNvPr>
              <p:cNvSpPr/>
              <p:nvPr/>
            </p:nvSpPr>
            <p:spPr bwMode="auto">
              <a:xfrm>
                <a:off x="5147826" y="2398167"/>
                <a:ext cx="1007856" cy="15249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10CB82D-0558-4C45-BF90-8F8C914DA93C}"/>
                </a:ext>
              </a:extLst>
            </p:cNvPr>
            <p:cNvSpPr/>
            <p:nvPr/>
          </p:nvSpPr>
          <p:spPr bwMode="auto">
            <a:xfrm>
              <a:off x="4652628" y="2398167"/>
              <a:ext cx="158717" cy="1556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53359D1-5AF2-4BCD-A558-7A2824420266}"/>
                </a:ext>
              </a:extLst>
            </p:cNvPr>
            <p:cNvSpPr/>
            <p:nvPr/>
          </p:nvSpPr>
          <p:spPr bwMode="auto">
            <a:xfrm>
              <a:off x="6471529" y="2398167"/>
              <a:ext cx="158717" cy="15567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8EA9F2D-88D4-421D-B19F-55EC38AD2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3F0297E1-F679-44D5-915C-C8335C23C6D7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F709E584-7978-4CD8-A286-28FBBA132C7D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2B44E05-9A0C-44E5-A92B-2C68CB36F5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9A4920-300D-4D92-9864-46EF10C16FD7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5A211B-F259-4700-AFB9-0A532440D25A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13339E1-70C0-4E37-B4D9-DA16139C3B27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0CE9BA-8632-4E4D-80B0-DB58E79AFD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8" t="1226" r="27740" b="-1"/>
          <a:stretch/>
        </p:blipFill>
        <p:spPr>
          <a:xfrm>
            <a:off x="3017951" y="1472430"/>
            <a:ext cx="2631560" cy="2622321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8B7659-38B3-4582-95D2-DCA2AB45F33F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F8F3A5-BB54-4103-97D6-F6E59F51243E}"/>
              </a:ext>
            </a:extLst>
          </p:cNvPr>
          <p:cNvGrpSpPr>
            <a:grpSpLocks/>
          </p:cNvGrpSpPr>
          <p:nvPr/>
        </p:nvGrpSpPr>
        <p:grpSpPr bwMode="auto">
          <a:xfrm>
            <a:off x="2987675" y="4160838"/>
            <a:ext cx="2659063" cy="1571625"/>
            <a:chOff x="4287578" y="980728"/>
            <a:chExt cx="2658517" cy="1573114"/>
          </a:xfrm>
        </p:grpSpPr>
        <p:grpSp>
          <p:nvGrpSpPr>
            <p:cNvPr id="27658" name="Group 8">
              <a:extLst>
                <a:ext uri="{FF2B5EF4-FFF2-40B4-BE49-F238E27FC236}">
                  <a16:creationId xmlns:a16="http://schemas.microsoft.com/office/drawing/2014/main" id="{CA037EEB-B076-432A-AE24-AB4236FCBF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7578" y="980728"/>
              <a:ext cx="2658517" cy="1569660"/>
              <a:chOff x="4287578" y="980728"/>
              <a:chExt cx="2658517" cy="1569660"/>
            </a:xfrm>
          </p:grpSpPr>
          <p:sp>
            <p:nvSpPr>
              <p:cNvPr id="8" name="TextBox 1">
                <a:extLst>
                  <a:ext uri="{FF2B5EF4-FFF2-40B4-BE49-F238E27FC236}">
                    <a16:creationId xmlns:a16="http://schemas.microsoft.com/office/drawing/2014/main" id="{7F2375CE-DC79-4331-B481-207619EC34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87578" y="980728"/>
                <a:ext cx="2658517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  <a:defRPr/>
                </a:pPr>
                <a:r>
                  <a:rPr lang="en-GB" altLang="en-US" sz="9600" b="1" dirty="0">
                    <a:ln w="38100">
                      <a:solidFill>
                        <a:sysClr val="windowText" lastClr="000000"/>
                      </a:solidFill>
                    </a:ln>
                    <a:solidFill>
                      <a:schemeClr val="bg1"/>
                    </a:solidFill>
                  </a:rPr>
                  <a:t>tool</a:t>
                </a:r>
                <a:endParaRPr lang="en-GB" altLang="en-US" sz="16500" b="1" dirty="0">
                  <a:ln w="38100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</a:endParaRPr>
              </a:p>
            </p:txBody>
          </p:sp>
          <p:sp>
            <p:nvSpPr>
              <p:cNvPr id="4" name="Rectangle: Rounded Corners 44">
                <a:extLst>
                  <a:ext uri="{FF2B5EF4-FFF2-40B4-BE49-F238E27FC236}">
                    <a16:creationId xmlns:a16="http://schemas.microsoft.com/office/drawing/2014/main" id="{0202CFD4-E319-4870-8BA1-23F47ECDB095}"/>
                  </a:ext>
                </a:extLst>
              </p:cNvPr>
              <p:cNvSpPr/>
              <p:nvPr/>
            </p:nvSpPr>
            <p:spPr bwMode="auto">
              <a:xfrm>
                <a:off x="5147826" y="2398120"/>
                <a:ext cx="1007856" cy="15254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4F0D67E-BDEB-4543-9835-A13867400036}"/>
                </a:ext>
              </a:extLst>
            </p:cNvPr>
            <p:cNvSpPr/>
            <p:nvPr/>
          </p:nvSpPr>
          <p:spPr bwMode="auto">
            <a:xfrm>
              <a:off x="4692308" y="2398120"/>
              <a:ext cx="158717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44E96E2-9DB7-4514-8451-CE11E204E1FB}"/>
                </a:ext>
              </a:extLst>
            </p:cNvPr>
            <p:cNvSpPr/>
            <p:nvPr/>
          </p:nvSpPr>
          <p:spPr bwMode="auto">
            <a:xfrm>
              <a:off x="6471529" y="2398120"/>
              <a:ext cx="158717" cy="15572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D34C2DF-2891-470E-B682-6D5A7790D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-3267075"/>
            <a:ext cx="7051675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Show button">
            <a:extLst>
              <a:ext uri="{FF2B5EF4-FFF2-40B4-BE49-F238E27FC236}">
                <a16:creationId xmlns:a16="http://schemas.microsoft.com/office/drawing/2014/main" id="{EE2469BD-4013-4ADC-9849-0118BA9D7A0D}"/>
              </a:ext>
            </a:extLst>
          </p:cNvPr>
          <p:cNvGrpSpPr>
            <a:grpSpLocks/>
          </p:cNvGrpSpPr>
          <p:nvPr/>
        </p:nvGrpSpPr>
        <p:grpSpPr bwMode="auto">
          <a:xfrm>
            <a:off x="6804025" y="5534025"/>
            <a:ext cx="1609725" cy="666750"/>
            <a:chOff x="6804248" y="5534675"/>
            <a:chExt cx="1609659" cy="666848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3CE83204-3938-423D-87C6-0D66E3A504C6}"/>
                </a:ext>
              </a:extLst>
            </p:cNvPr>
            <p:cNvSpPr/>
            <p:nvPr/>
          </p:nvSpPr>
          <p:spPr>
            <a:xfrm>
              <a:off x="6804248" y="5650580"/>
              <a:ext cx="1209625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Check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227CCD9-B9FC-463F-9DC1-FA63ED9717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645ECA-F91F-4111-8C75-74EB5DE415F8}"/>
              </a:ext>
            </a:extLst>
          </p:cNvPr>
          <p:cNvGrpSpPr/>
          <p:nvPr/>
        </p:nvGrpSpPr>
        <p:grpSpPr>
          <a:xfrm>
            <a:off x="7740352" y="227397"/>
            <a:ext cx="1403645" cy="504056"/>
            <a:chOff x="8020930" y="1700808"/>
            <a:chExt cx="1159582" cy="504056"/>
          </a:xfrm>
          <a:solidFill>
            <a:schemeClr val="accent3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1FC6637-541C-4E85-9B0C-76980C0A797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E201A2-42AD-4EC6-BFDB-11747C731F36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Practice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0096949-9282-46F5-96A2-E3675760B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628775"/>
            <a:ext cx="3708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4.16667E-6 0.00023 C -0.00382 0.00255 -0.00746 0.00532 -0.01111 0.00741 C -0.01388 0.00903 -0.01701 0.00903 -0.01944 0.01111 C -0.02083 0.0125 -0.02222 0.01412 -0.02361 0.01481 L -0.03611 0.02037 C -0.0375 0.02106 -0.03906 0.0213 -0.04027 0.02222 C -0.04166 0.02361 -0.04305 0.025 -0.04444 0.02616 C -0.04791 0.02824 -0.05069 0.02801 -0.05416 0.02963 C -0.05625 0.03079 -0.05798 0.03241 -0.05972 0.03333 C -0.06215 0.03472 -0.06458 0.03565 -0.06666 0.03704 C -0.06822 0.03819 -0.06944 0.04005 -0.07083 0.04074 C -0.07274 0.0419 -0.07465 0.04213 -0.07638 0.04259 C -0.09166 0.05602 -0.06822 0.03634 -0.08611 0.04815 C -0.08819 0.0493 -0.08958 0.05231 -0.09166 0.0537 C -0.09566 0.05602 -0.10034 0.05648 -0.10416 0.05926 C -0.10607 0.06042 -0.10798 0.06157 -0.10972 0.06296 C -0.11128 0.06389 -0.1125 0.06574 -0.11388 0.06667 C -0.11579 0.06782 -0.1177 0.06782 -0.11944 0.06852 C -0.12152 0.06944 -0.12309 0.07106 -0.125 0.07222 C -0.12777 0.07361 -0.13333 0.07592 -0.13333 0.07616 C -0.13472 0.07778 -0.13593 0.08009 -0.1375 0.08148 C -0.13923 0.08264 -0.14132 0.08241 -0.14305 0.08333 C -0.14461 0.0838 -0.146 0.08449 -0.14722 0.08518 C -0.15572 0.09028 -0.15746 0.09282 -0.16527 0.0963 C -0.16718 0.09699 -0.16909 0.09745 -0.17083 0.09838 C -0.17291 0.09907 -0.17465 0.10046 -0.17638 0.10185 C -0.17795 0.10301 -0.17916 0.10463 -0.18055 0.10555 C -0.18246 0.10648 -0.18437 0.10625 -0.18611 0.10764 C -0.1901 0.10972 -0.1934 0.11319 -0.19722 0.11481 C -0.20191 0.1169 -0.20347 0.11736 -0.20833 0.12037 C -0.21024 0.1213 -0.21197 0.12292 -0.21388 0.12407 C -0.21579 0.12477 -0.2177 0.12523 -0.21944 0.12592 C -0.22083 0.12708 -0.22239 0.12824 -0.22361 0.12963 C -0.22552 0.13125 -0.22725 0.1338 -0.22916 0.13542 C -0.2309 0.13611 -0.23298 0.13611 -0.23472 0.13704 C -0.23628 0.1375 -0.23767 0.13796 -0.23888 0.13889 C -0.2427 0.14097 -0.24635 0.14375 -0.25 0.1463 C -0.25191 0.14745 -0.25364 0.14907 -0.25555 0.15 L -0.25972 0.15185 C -0.26475 0.16157 -0.26007 0.15463 -0.27083 0.16111 C -0.29444 0.17477 -0.27604 0.16458 -0.29444 0.17963 C -0.29583 0.18055 -0.29739 0.18079 -0.29861 0.18148 C -0.30104 0.18264 -0.30347 0.18356 -0.30555 0.18518 C -0.30763 0.18657 -0.3092 0.18912 -0.31111 0.19074 C -0.31336 0.19213 -0.31597 0.19282 -0.31805 0.19444 C -0.32013 0.19583 -0.3217 0.19838 -0.32361 0.2 C -0.32638 0.20208 -0.32951 0.20324 -0.33194 0.20555 C -0.33368 0.20694 -0.33454 0.20949 -0.33611 0.21111 C -0.33871 0.21319 -0.34184 0.21458 -0.34444 0.21667 C -0.3493 0.22014 -0.35399 0.22361 -0.35833 0.22778 C -0.35972 0.22893 -0.36128 0.23009 -0.3625 0.23148 C -0.36441 0.2331 -0.36614 0.23518 -0.36805 0.23704 C -0.37916 0.24676 -0.37135 0.23796 -0.38333 0.25 C -0.38767 0.25393 -0.39114 0.25972 -0.39583 0.26296 C -0.40572 0.26944 -0.40173 0.2662 -0.40833 0.27222 C -0.41493 0.28518 -0.40694 0.27176 -0.41527 0.27963 C -0.41892 0.28287 -0.4217 0.28704 -0.425 0.29074 C -0.43055 0.29653 -0.42829 0.29259 -0.43472 0.29815 C -0.44375 0.30555 -0.43715 0.30116 -0.44444 0.30926 C -0.44496 0.30949 -0.46041 0.32477 -0.4625 0.32778 C -0.46441 0.33009 -0.46597 0.33287 -0.46805 0.33518 C -0.46979 0.3368 -0.47204 0.33704 -0.47361 0.33889 C -0.47673 0.34213 -0.47916 0.3463 -0.48194 0.35 L -0.49027 0.36111 L -0.49444 0.36667 C -0.49583 0.36852 -0.49774 0.36967 -0.49861 0.37222 C -0.50312 0.3838 -0.49965 0.37569 -0.50555 0.38704 C -0.50659 0.38866 -0.50729 0.39097 -0.50833 0.39259 C -0.50954 0.39398 -0.51111 0.39491 -0.5125 0.3963 C -0.51354 0.39861 -0.51388 0.40162 -0.51527 0.4037 C -0.51632 0.40486 -0.51857 0.40417 -0.51944 0.40555 C -0.52048 0.40671 -0.52031 0.40926 -0.52083 0.41111 C -0.52326 0.41713 -0.52361 0.41667 -0.52777 0.42037 C -0.52882 0.42268 -0.52968 0.42523 -0.53055 0.42778 C -0.53263 0.43241 -0.53437 0.43518 -0.5375 0.43889 C -0.53888 0.44028 -0.54027 0.4412 -0.54166 0.44259 L -0.54722 0.4537 C -0.54826 0.45555 -0.54895 0.45764 -0.55 0.45926 L -0.55416 0.46481 C -0.55729 0.47662 -0.55329 0.46366 -0.55972 0.47592 C -0.56458 0.48472 -0.56093 0.48079 -0.56388 0.48889 C -0.56614 0.49444 -0.56892 0.49722 -0.57222 0.50185 C -0.57569 0.51505 -0.571 0.49907 -0.57777 0.51296 C -0.57864 0.51458 -0.57847 0.51667 -0.57916 0.51852 C -0.58038 0.5206 -0.58211 0.52199 -0.58333 0.52407 C -0.58454 0.52569 -0.58507 0.52778 -0.58611 0.52963 C -0.5875 0.53148 -0.58923 0.53287 -0.59027 0.53518 C -0.59149 0.53727 -0.59201 0.54005 -0.59305 0.54259 C -0.59479 0.54606 -0.60034 0.55694 -0.60277 0.56111 C -0.60416 0.56296 -0.60572 0.56458 -0.60694 0.56667 C -0.6085 0.56898 -0.60972 0.57153 -0.61111 0.57407 C -0.6125 0.57592 -0.61423 0.57755 -0.61527 0.57963 C -0.62413 0.59444 -0.61701 0.58727 -0.625 0.59444 C -0.62743 0.6037 -0.625 0.59653 -0.63055 0.60555 C -0.63211 0.60787 -0.63333 0.61042 -0.63472 0.61296 C -0.63836 0.61829 -0.63888 0.61829 -0.64305 0.62222 C -0.64583 0.62755 -0.65225 0.64051 -0.65416 0.64259 C -0.65607 0.64444 -0.65816 0.64583 -0.65972 0.64815 C -0.66197 0.65092 -0.66319 0.6544 -0.66527 0.65741 C -0.66649 0.6588 -0.6684 0.65949 -0.66944 0.66111 C -0.67986 0.67477 -0.66805 0.66342 -0.67777 0.67222 C -0.67882 0.67407 -0.67951 0.67592 -0.68055 0.67778 C -0.68732 0.68773 -0.68784 0.6875 -0.69444 0.69444 C -0.69774 0.70694 -0.6934 0.69329 -0.7 0.7037 C -0.70225 0.70694 -0.70329 0.71157 -0.70555 0.71481 L -0.70833 0.71852 L -0.70833 0.71875 L -0.70833 0.71852 L -0.70833 0.71875 " pathEditMode="relative" rAng="0" ptsTypes="AAAAAAAAAAAAAAAAAAAAAAAAAAAAAAAAAAAAAAAAAAAAAAAAAAAAAAAAAAAAAAAAAAAAAAAAAAAAAAAAAAAAAAAAAAAAAAAAAAAAAAAAAAAAAA">
                                      <p:cBhvr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17" y="3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>
            <a:extLst>
              <a:ext uri="{FF2B5EF4-FFF2-40B4-BE49-F238E27FC236}">
                <a16:creationId xmlns:a16="http://schemas.microsoft.com/office/drawing/2014/main" id="{862A1947-8B1E-4F08-B103-85CB4A3D2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00" y="-138113"/>
            <a:ext cx="124714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0E0E36-97D2-40E1-8642-A1383BEA86CF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D168EF-AAD2-4B23-BD39-9FDE6E9977CB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D848FF-AE67-42E0-9B59-D17B5274CDB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28676" name="Picture 1">
            <a:extLst>
              <a:ext uri="{FF2B5EF4-FFF2-40B4-BE49-F238E27FC236}">
                <a16:creationId xmlns:a16="http://schemas.microsoft.com/office/drawing/2014/main" id="{2B05F7B7-3778-43A5-BF7A-D4C565044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276475"/>
            <a:ext cx="1843088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>
            <a:extLst>
              <a:ext uri="{FF2B5EF4-FFF2-40B4-BE49-F238E27FC236}">
                <a16:creationId xmlns:a16="http://schemas.microsoft.com/office/drawing/2014/main" id="{B1B2907A-9992-4334-BBC5-37AFF6461D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2241550" cy="570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1BBC1738-A6AD-4CF3-A9E0-006DAB9D5C30}"/>
              </a:ext>
            </a:extLst>
          </p:cNvPr>
          <p:cNvSpPr/>
          <p:nvPr/>
        </p:nvSpPr>
        <p:spPr>
          <a:xfrm>
            <a:off x="684213" y="4868863"/>
            <a:ext cx="7775575" cy="1728787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“Look </a:t>
            </a:r>
            <a:r>
              <a:rPr lang="en-GB" sz="2400" dirty="0">
                <a:solidFill>
                  <a:srgbClr val="7030A0"/>
                </a:solidFill>
              </a:rPr>
              <a:t>at the </a:t>
            </a:r>
            <a:r>
              <a:rPr lang="en-GB" sz="2400" dirty="0">
                <a:solidFill>
                  <a:schemeClr val="tx1"/>
                </a:solidFill>
              </a:rPr>
              <a:t>stars </a:t>
            </a:r>
            <a:r>
              <a:rPr lang="en-GB" sz="2400" dirty="0">
                <a:solidFill>
                  <a:srgbClr val="7030A0"/>
                </a:solidFill>
              </a:rPr>
              <a:t>as </a:t>
            </a:r>
            <a:r>
              <a:rPr lang="en-GB" sz="2400" dirty="0">
                <a:solidFill>
                  <a:schemeClr val="tx1"/>
                </a:solidFill>
              </a:rPr>
              <a:t>they </a:t>
            </a:r>
            <a:r>
              <a:rPr lang="en-GB" sz="2400" u="sng" dirty="0">
                <a:solidFill>
                  <a:srgbClr val="7030A0"/>
                </a:solidFill>
              </a:rPr>
              <a:t>shoo</a:t>
            </a:r>
            <a:r>
              <a:rPr lang="en-GB" sz="2400" dirty="0">
                <a:solidFill>
                  <a:srgbClr val="7030A0"/>
                </a:solidFill>
              </a:rPr>
              <a:t>t t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Let’s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make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wi</a:t>
            </a:r>
            <a:r>
              <a:rPr lang="en-GB" sz="2400" u="sng" dirty="0">
                <a:solidFill>
                  <a:srgbClr val="7030A0"/>
                </a:solidFill>
              </a:rPr>
              <a:t>sh</a:t>
            </a:r>
            <a:r>
              <a:rPr lang="en-GB" sz="2400" dirty="0">
                <a:solidFill>
                  <a:schemeClr val="tx1"/>
                </a:solidFill>
              </a:rPr>
              <a:t>!” said </a:t>
            </a:r>
            <a:r>
              <a:rPr lang="en-GB" sz="2400" dirty="0">
                <a:solidFill>
                  <a:srgbClr val="7030A0"/>
                </a:solidFill>
              </a:rPr>
              <a:t>Kit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7030A0"/>
                </a:solidFill>
              </a:rPr>
              <a:t>C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idea!” said </a:t>
            </a: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tx1"/>
                </a:solidFill>
              </a:rPr>
              <a:t>. They both closed their eyes </a:t>
            </a:r>
            <a:r>
              <a:rPr lang="en-GB" sz="2400" dirty="0">
                <a:solidFill>
                  <a:srgbClr val="7030A0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wished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hard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they could.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798023-D9BC-4427-BD64-06494B7BEDAA}"/>
              </a:ext>
            </a:extLst>
          </p:cNvPr>
          <p:cNvCxnSpPr/>
          <p:nvPr/>
        </p:nvCxnSpPr>
        <p:spPr>
          <a:xfrm>
            <a:off x="4672013" y="5170488"/>
            <a:ext cx="0" cy="2159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D923B187-BFCA-4067-97EC-7FCB0478E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013" y="2276475"/>
            <a:ext cx="29432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itle 1">
            <a:extLst>
              <a:ext uri="{FF2B5EF4-FFF2-40B4-BE49-F238E27FC236}">
                <a16:creationId xmlns:a16="http://schemas.microsoft.com/office/drawing/2014/main" id="{7FA53A89-D602-4A37-9DB6-D90153A51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/>
              <a:t>Sentence Time</a:t>
            </a:r>
          </a:p>
        </p:txBody>
      </p:sp>
      <p:sp>
        <p:nvSpPr>
          <p:cNvPr id="10" name="Rectangle: Rounded Corners 10">
            <a:extLst>
              <a:ext uri="{FF2B5EF4-FFF2-40B4-BE49-F238E27FC236}">
                <a16:creationId xmlns:a16="http://schemas.microsoft.com/office/drawing/2014/main" id="{885006D8-F4CA-4628-B538-B20ADFC440F9}"/>
              </a:ext>
            </a:extLst>
          </p:cNvPr>
          <p:cNvSpPr/>
          <p:nvPr/>
        </p:nvSpPr>
        <p:spPr>
          <a:xfrm>
            <a:off x="809625" y="1473200"/>
            <a:ext cx="7515225" cy="595313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What did Kit and Sam wish for? Read the sentence to find out.</a:t>
            </a:r>
          </a:p>
        </p:txBody>
      </p:sp>
      <p:grpSp>
        <p:nvGrpSpPr>
          <p:cNvPr id="11" name="Kit's teachings">
            <a:extLst>
              <a:ext uri="{FF2B5EF4-FFF2-40B4-BE49-F238E27FC236}">
                <a16:creationId xmlns:a16="http://schemas.microsoft.com/office/drawing/2014/main" id="{12B025FE-9EB6-4BB2-84E7-892469A497B7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5157788"/>
            <a:ext cx="4464050" cy="1008062"/>
            <a:chOff x="683568" y="5157192"/>
            <a:chExt cx="4464496" cy="1008112"/>
          </a:xfrm>
        </p:grpSpPr>
        <p:sp>
          <p:nvSpPr>
            <p:cNvPr id="12" name="Rectangle: Rounded Corners 9">
              <a:extLst>
                <a:ext uri="{FF2B5EF4-FFF2-40B4-BE49-F238E27FC236}">
                  <a16:creationId xmlns:a16="http://schemas.microsoft.com/office/drawing/2014/main" id="{37CAED1C-9024-4ABF-83D8-CB3B30A24EB0}"/>
                </a:ext>
              </a:extLst>
            </p:cNvPr>
            <p:cNvSpPr/>
            <p:nvPr/>
          </p:nvSpPr>
          <p:spPr>
            <a:xfrm>
              <a:off x="1475809" y="5517572"/>
              <a:ext cx="3672255" cy="431821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GB" dirty="0">
                  <a:latin typeface="Twinkl SemiBold" pitchFamily="2" charset="0"/>
                </a:rPr>
                <a:t>  Click me for Kit’s teaching tips!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A745783-1AE4-4447-8CB9-E9AC775BE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-15597" t="-8561" r="-15847" b="56577"/>
            <a:stretch/>
          </p:blipFill>
          <p:spPr>
            <a:xfrm>
              <a:off x="683568" y="5157192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4" name="Kit's teaching bubble">
            <a:extLst>
              <a:ext uri="{FF2B5EF4-FFF2-40B4-BE49-F238E27FC236}">
                <a16:creationId xmlns:a16="http://schemas.microsoft.com/office/drawing/2014/main" id="{7C78FD1E-BDA6-4456-9C2B-A3376D54D060}"/>
              </a:ext>
            </a:extLst>
          </p:cNvPr>
          <p:cNvSpPr/>
          <p:nvPr/>
        </p:nvSpPr>
        <p:spPr>
          <a:xfrm>
            <a:off x="1403350" y="4065588"/>
            <a:ext cx="3829050" cy="1008062"/>
          </a:xfrm>
          <a:prstGeom prst="wedgeRoundRectCallout">
            <a:avLst>
              <a:gd name="adj1" fmla="val -50011"/>
              <a:gd name="adj2" fmla="val 116376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Click ‘Sound Buttons On/Off’ to select whether you want to show sound buttons under the caption.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021CD2-AF79-4120-86F8-BDC49430B888}"/>
              </a:ext>
            </a:extLst>
          </p:cNvPr>
          <p:cNvGrpSpPr/>
          <p:nvPr/>
        </p:nvGrpSpPr>
        <p:grpSpPr>
          <a:xfrm>
            <a:off x="8045972" y="227397"/>
            <a:ext cx="1098028" cy="504056"/>
            <a:chOff x="8045972" y="1700808"/>
            <a:chExt cx="1098028" cy="504056"/>
          </a:xfrm>
          <a:solidFill>
            <a:schemeClr val="accent3"/>
          </a:solidFill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AA95E708-30D8-4AEA-B7AB-37E85AA1FCA3}"/>
                </a:ext>
              </a:extLst>
            </p:cNvPr>
            <p:cNvSpPr/>
            <p:nvPr/>
          </p:nvSpPr>
          <p:spPr>
            <a:xfrm>
              <a:off x="8045972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8B7F380-E31E-464E-83D8-7DD10BB67897}"/>
                </a:ext>
              </a:extLst>
            </p:cNvPr>
            <p:cNvSpPr/>
            <p:nvPr/>
          </p:nvSpPr>
          <p:spPr>
            <a:xfrm>
              <a:off x="8298000" y="1700808"/>
              <a:ext cx="846000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15" name="Close bubble">
            <a:extLst>
              <a:ext uri="{FF2B5EF4-FFF2-40B4-BE49-F238E27FC236}">
                <a16:creationId xmlns:a16="http://schemas.microsoft.com/office/drawing/2014/main" id="{9328E8D7-2173-4A4E-B014-15389DD910DE}"/>
              </a:ext>
            </a:extLst>
          </p:cNvPr>
          <p:cNvSpPr/>
          <p:nvPr/>
        </p:nvSpPr>
        <p:spPr>
          <a:xfrm>
            <a:off x="5075238" y="3981450"/>
            <a:ext cx="284162" cy="284163"/>
          </a:xfrm>
          <a:prstGeom prst="ellipse">
            <a:avLst/>
          </a:prstGeom>
          <a:solidFill>
            <a:srgbClr val="CB47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0">
            <a:extLst>
              <a:ext uri="{FF2B5EF4-FFF2-40B4-BE49-F238E27FC236}">
                <a16:creationId xmlns:a16="http://schemas.microsoft.com/office/drawing/2014/main" id="{DCBCD981-3AB2-4267-B13A-35131BF30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3700" y="-138113"/>
            <a:ext cx="12471400" cy="721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1">
            <a:extLst>
              <a:ext uri="{FF2B5EF4-FFF2-40B4-BE49-F238E27FC236}">
                <a16:creationId xmlns:a16="http://schemas.microsoft.com/office/drawing/2014/main" id="{DB63DC6C-0626-4733-84C7-C8DF9CEEF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2211388"/>
            <a:ext cx="1679575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2">
            <a:extLst>
              <a:ext uri="{FF2B5EF4-FFF2-40B4-BE49-F238E27FC236}">
                <a16:creationId xmlns:a16="http://schemas.microsoft.com/office/drawing/2014/main" id="{5B7F15F2-9888-42C7-943F-7E69EB392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243138"/>
            <a:ext cx="2043112" cy="520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46852B-CDD9-4C12-971B-F053EF4DF3C3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C63FC84-537A-453E-BE43-8911A19BDCF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00682D2-7ABD-47E7-B980-0B7326B8F312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D195309C-4C64-44A6-93B1-C2AA6711BCA6}"/>
              </a:ext>
            </a:extLst>
          </p:cNvPr>
          <p:cNvSpPr/>
          <p:nvPr/>
        </p:nvSpPr>
        <p:spPr>
          <a:xfrm>
            <a:off x="2058988" y="4819650"/>
            <a:ext cx="5181600" cy="947738"/>
          </a:xfrm>
          <a:prstGeom prst="roundRect">
            <a:avLst>
              <a:gd name="adj" fmla="val 10033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anchor="ctr"/>
          <a:lstStyle/>
          <a:p>
            <a:pPr algn="ctr">
              <a:defRPr/>
            </a:pPr>
            <a:r>
              <a:rPr lang="en-GB" sz="2800" dirty="0">
                <a:solidFill>
                  <a:srgbClr val="FF0000"/>
                </a:solidFill>
              </a:rPr>
              <a:t>We</a:t>
            </a:r>
            <a:r>
              <a:rPr lang="en-GB" sz="2800" dirty="0">
                <a:solidFill>
                  <a:schemeClr val="tx1"/>
                </a:solidFill>
              </a:rPr>
              <a:t> wish </a:t>
            </a:r>
            <a:r>
              <a:rPr lang="en-GB" sz="2800" dirty="0">
                <a:solidFill>
                  <a:srgbClr val="FF0000"/>
                </a:solidFill>
              </a:rPr>
              <a:t>we</a:t>
            </a:r>
            <a:r>
              <a:rPr lang="en-GB" sz="2800" dirty="0">
                <a:solidFill>
                  <a:schemeClr val="tx1"/>
                </a:solidFill>
              </a:rPr>
              <a:t> had a pool.</a:t>
            </a:r>
          </a:p>
        </p:txBody>
      </p:sp>
      <p:sp>
        <p:nvSpPr>
          <p:cNvPr id="11" name="Sound Buttons">
            <a:extLst>
              <a:ext uri="{FF2B5EF4-FFF2-40B4-BE49-F238E27FC236}">
                <a16:creationId xmlns:a16="http://schemas.microsoft.com/office/drawing/2014/main" id="{BC2028B3-7E53-4FB8-A676-71E904269801}"/>
              </a:ext>
            </a:extLst>
          </p:cNvPr>
          <p:cNvSpPr/>
          <p:nvPr/>
        </p:nvSpPr>
        <p:spPr>
          <a:xfrm>
            <a:off x="611188" y="587375"/>
            <a:ext cx="2644775" cy="4318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latin typeface="Twinkl SemiBold" pitchFamily="2" charset="0"/>
              </a:rPr>
              <a:t>Sound Buttons On/Off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C53327-A4F2-45CF-8A63-19A044C826EC}"/>
              </a:ext>
            </a:extLst>
          </p:cNvPr>
          <p:cNvGrpSpPr>
            <a:grpSpLocks/>
          </p:cNvGrpSpPr>
          <p:nvPr/>
        </p:nvGrpSpPr>
        <p:grpSpPr bwMode="auto">
          <a:xfrm>
            <a:off x="3446463" y="5516563"/>
            <a:ext cx="2982912" cy="74612"/>
            <a:chOff x="3334909" y="6019142"/>
            <a:chExt cx="2982036" cy="75315"/>
          </a:xfrm>
        </p:grpSpPr>
        <p:grpSp>
          <p:nvGrpSpPr>
            <p:cNvPr id="30735" name="Group 1">
              <a:extLst>
                <a:ext uri="{FF2B5EF4-FFF2-40B4-BE49-F238E27FC236}">
                  <a16:creationId xmlns:a16="http://schemas.microsoft.com/office/drawing/2014/main" id="{0EDF6EA1-B705-4E24-A4EF-F6CB935CAE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57977" y="6020746"/>
              <a:ext cx="2502535" cy="70507"/>
              <a:chOff x="3657977" y="6020746"/>
              <a:chExt cx="2502535" cy="70507"/>
            </a:xfrm>
          </p:grpSpPr>
          <p:sp>
            <p:nvSpPr>
              <p:cNvPr id="10" name="Rectangle: Rounded Corners 44">
                <a:extLst>
                  <a:ext uri="{FF2B5EF4-FFF2-40B4-BE49-F238E27FC236}">
                    <a16:creationId xmlns:a16="http://schemas.microsoft.com/office/drawing/2014/main" id="{D8C677D8-D200-48EA-963F-6F73DE0EDA1D}"/>
                  </a:ext>
                </a:extLst>
              </p:cNvPr>
              <p:cNvSpPr/>
              <p:nvPr/>
            </p:nvSpPr>
            <p:spPr>
              <a:xfrm>
                <a:off x="3658664" y="6020744"/>
                <a:ext cx="268208" cy="7050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  <p:sp>
            <p:nvSpPr>
              <p:cNvPr id="13" name="Rectangle: Rounded Corners 44">
                <a:extLst>
                  <a:ext uri="{FF2B5EF4-FFF2-40B4-BE49-F238E27FC236}">
                    <a16:creationId xmlns:a16="http://schemas.microsoft.com/office/drawing/2014/main" id="{AE1D4995-BFAB-4569-8FD1-5F6FAE3B7826}"/>
                  </a:ext>
                </a:extLst>
              </p:cNvPr>
              <p:cNvSpPr/>
              <p:nvPr/>
            </p:nvSpPr>
            <p:spPr>
              <a:xfrm>
                <a:off x="5907490" y="6020744"/>
                <a:ext cx="252339" cy="70508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108000" anchor="ctr"/>
              <a:lstStyle/>
              <a:p>
                <a:pPr algn="ctr">
                  <a:defRPr/>
                </a:pPr>
                <a:endParaRPr lang="en-GB" dirty="0"/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015559-C6C0-40EF-A02A-1B0D1B023431}"/>
                </a:ext>
              </a:extLst>
            </p:cNvPr>
            <p:cNvSpPr/>
            <p:nvPr/>
          </p:nvSpPr>
          <p:spPr>
            <a:xfrm>
              <a:off x="4914007" y="6020744"/>
              <a:ext cx="71417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7555BA1-1C34-4D1C-A10C-558372C57AD7}"/>
                </a:ext>
              </a:extLst>
            </p:cNvPr>
            <p:cNvSpPr/>
            <p:nvPr/>
          </p:nvSpPr>
          <p:spPr>
            <a:xfrm>
              <a:off x="5715460" y="6022347"/>
              <a:ext cx="71416" cy="721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DC9C99-3875-47B7-A234-EB2C768E3F22}"/>
                </a:ext>
              </a:extLst>
            </p:cNvPr>
            <p:cNvSpPr/>
            <p:nvPr/>
          </p:nvSpPr>
          <p:spPr>
            <a:xfrm>
              <a:off x="5106039" y="6020744"/>
              <a:ext cx="71416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242E91B-A636-45BF-84D3-01171EAC330C}"/>
                </a:ext>
              </a:extLst>
            </p:cNvPr>
            <p:cNvSpPr/>
            <p:nvPr/>
          </p:nvSpPr>
          <p:spPr>
            <a:xfrm>
              <a:off x="6245529" y="6020744"/>
              <a:ext cx="71416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5E5B0A6-E64F-4791-8D07-225BB07D442D}"/>
                </a:ext>
              </a:extLst>
            </p:cNvPr>
            <p:cNvSpPr/>
            <p:nvPr/>
          </p:nvSpPr>
          <p:spPr>
            <a:xfrm>
              <a:off x="5418684" y="6020744"/>
              <a:ext cx="71417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46D851D-DE04-4C9C-9ECE-73D8B11EFC92}"/>
                </a:ext>
              </a:extLst>
            </p:cNvPr>
            <p:cNvSpPr/>
            <p:nvPr/>
          </p:nvSpPr>
          <p:spPr>
            <a:xfrm>
              <a:off x="4685474" y="6020744"/>
              <a:ext cx="73004" cy="7211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B4736EA-6902-40A0-8FD4-81DD322D494D}"/>
                </a:ext>
              </a:extLst>
            </p:cNvPr>
            <p:cNvSpPr/>
            <p:nvPr/>
          </p:nvSpPr>
          <p:spPr>
            <a:xfrm>
              <a:off x="3334909" y="6019142"/>
              <a:ext cx="71416" cy="721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9BAC0D0-0FDC-4D02-BB74-5978A9FD747B}"/>
                </a:ext>
              </a:extLst>
            </p:cNvPr>
            <p:cNvSpPr/>
            <p:nvPr/>
          </p:nvSpPr>
          <p:spPr>
            <a:xfrm>
              <a:off x="3544397" y="6019142"/>
              <a:ext cx="71416" cy="7211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01FEE2-CE9A-4C04-9D9A-4B52984E063E}"/>
              </a:ext>
            </a:extLst>
          </p:cNvPr>
          <p:cNvGrpSpPr>
            <a:grpSpLocks/>
          </p:cNvGrpSpPr>
          <p:nvPr/>
        </p:nvGrpSpPr>
        <p:grpSpPr bwMode="auto">
          <a:xfrm>
            <a:off x="1862138" y="1371600"/>
            <a:ext cx="2709862" cy="3070225"/>
            <a:chOff x="1862830" y="1372291"/>
            <a:chExt cx="2709170" cy="3069913"/>
          </a:xfrm>
        </p:grpSpPr>
        <p:pic>
          <p:nvPicPr>
            <p:cNvPr id="30733" name="Picture 6">
              <a:extLst>
                <a:ext uri="{FF2B5EF4-FFF2-40B4-BE49-F238E27FC236}">
                  <a16:creationId xmlns:a16="http://schemas.microsoft.com/office/drawing/2014/main" id="{381B4A03-B3D6-4AAE-9A68-B69B16819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82458" y="1552663"/>
              <a:ext cx="3069913" cy="2709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4" name="Picture 33">
              <a:extLst>
                <a:ext uri="{FF2B5EF4-FFF2-40B4-BE49-F238E27FC236}">
                  <a16:creationId xmlns:a16="http://schemas.microsoft.com/office/drawing/2014/main" id="{586676B1-1CCE-442E-9CD9-D6529E2F6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634" y="1685911"/>
              <a:ext cx="1786891" cy="1688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5" name="Show button">
            <a:extLst>
              <a:ext uri="{FF2B5EF4-FFF2-40B4-BE49-F238E27FC236}">
                <a16:creationId xmlns:a16="http://schemas.microsoft.com/office/drawing/2014/main" id="{FB17FA43-A229-4CCD-9B02-A5F6EE30CFD6}"/>
              </a:ext>
            </a:extLst>
          </p:cNvPr>
          <p:cNvGrpSpPr>
            <a:grpSpLocks/>
          </p:cNvGrpSpPr>
          <p:nvPr/>
        </p:nvGrpSpPr>
        <p:grpSpPr bwMode="auto">
          <a:xfrm>
            <a:off x="7038975" y="5534025"/>
            <a:ext cx="1500188" cy="666750"/>
            <a:chOff x="6914614" y="5534675"/>
            <a:chExt cx="1499293" cy="666848"/>
          </a:xfrm>
        </p:grpSpPr>
        <p:sp>
          <p:nvSpPr>
            <p:cNvPr id="36" name="Rectangle: Rounded Corners 18">
              <a:extLst>
                <a:ext uri="{FF2B5EF4-FFF2-40B4-BE49-F238E27FC236}">
                  <a16:creationId xmlns:a16="http://schemas.microsoft.com/office/drawing/2014/main" id="{DCCB83B3-5865-4995-853D-23DAF156BD8D}"/>
                </a:ext>
              </a:extLst>
            </p:cNvPr>
            <p:cNvSpPr/>
            <p:nvPr/>
          </p:nvSpPr>
          <p:spPr>
            <a:xfrm>
              <a:off x="6914614" y="5650580"/>
              <a:ext cx="1099482" cy="431863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Show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0E2CBE0-8CF3-41F0-A4D9-6361F5D23A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/>
            <a:srcRect t="6107" b="61763"/>
            <a:stretch/>
          </p:blipFill>
          <p:spPr>
            <a:xfrm>
              <a:off x="7747059" y="5534675"/>
              <a:ext cx="666848" cy="666848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1E03D0C-867B-47FB-8DB9-C18F77958BEA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EABE33-2B09-42EF-940B-DB00DCC13B8A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D6FA4E5-4ECD-4371-B8E8-CCA161C02386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81582C-FD64-4FF2-86E2-22D2B945A8FE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1748" name="Picture 12">
            <a:extLst>
              <a:ext uri="{FF2B5EF4-FFF2-40B4-BE49-F238E27FC236}">
                <a16:creationId xmlns:a16="http://schemas.microsoft.com/office/drawing/2014/main" id="{0ACB28E2-AEA0-46C3-AF48-6D35716EB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92400"/>
            <a:ext cx="303371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10B80FBA-2921-4381-971D-5A96BB5FB8C5}"/>
              </a:ext>
            </a:extLst>
          </p:cNvPr>
          <p:cNvSpPr/>
          <p:nvPr/>
        </p:nvSpPr>
        <p:spPr>
          <a:xfrm>
            <a:off x="684213" y="4941888"/>
            <a:ext cx="7775575" cy="1235075"/>
          </a:xfrm>
          <a:prstGeom prst="roundRect">
            <a:avLst>
              <a:gd name="adj" fmla="val 63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rgbClr val="7030A0"/>
                </a:solidFill>
              </a:rPr>
              <a:t>The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next day </a:t>
            </a:r>
            <a:r>
              <a:rPr lang="en-GB" sz="2400" dirty="0">
                <a:solidFill>
                  <a:srgbClr val="FF0000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lovely, sunny day. </a:t>
            </a:r>
            <a:r>
              <a:rPr lang="en-GB" sz="2400" dirty="0">
                <a:solidFill>
                  <a:srgbClr val="7030A0"/>
                </a:solidFill>
              </a:rPr>
              <a:t>Mum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came home from </a:t>
            </a:r>
            <a:r>
              <a:rPr lang="en-GB" sz="2400" dirty="0">
                <a:solidFill>
                  <a:srgbClr val="7030A0"/>
                </a:solidFill>
              </a:rPr>
              <a:t>the </a:t>
            </a:r>
            <a:r>
              <a:rPr lang="en-GB" sz="2400" u="sng" dirty="0">
                <a:solidFill>
                  <a:srgbClr val="7030A0"/>
                </a:solidFill>
              </a:rPr>
              <a:t>sh</a:t>
            </a:r>
            <a:r>
              <a:rPr lang="en-GB" sz="2400" dirty="0">
                <a:solidFill>
                  <a:srgbClr val="7030A0"/>
                </a:solidFill>
              </a:rPr>
              <a:t>op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at n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n wi</a:t>
            </a:r>
            <a:r>
              <a:rPr lang="en-GB" sz="2400" u="sng" dirty="0">
                <a:solidFill>
                  <a:srgbClr val="7030A0"/>
                </a:solidFill>
              </a:rPr>
              <a:t>th</a:t>
            </a:r>
            <a:r>
              <a:rPr lang="en-GB" sz="2400" dirty="0">
                <a:solidFill>
                  <a:srgbClr val="7030A0"/>
                </a:solidFill>
              </a:rPr>
              <a:t> a </a:t>
            </a:r>
            <a:r>
              <a:rPr lang="en-GB" sz="2400" dirty="0">
                <a:solidFill>
                  <a:schemeClr val="tx1"/>
                </a:solidFill>
              </a:rPr>
              <a:t>surprise. </a:t>
            </a:r>
            <a:r>
              <a:rPr lang="en-GB" sz="2400" dirty="0">
                <a:solidFill>
                  <a:srgbClr val="7030A0"/>
                </a:solidFill>
              </a:rPr>
              <a:t>It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paddling </a:t>
            </a:r>
            <a:r>
              <a:rPr lang="en-GB" sz="2400" dirty="0">
                <a:solidFill>
                  <a:srgbClr val="7030A0"/>
                </a:solidFill>
              </a:rPr>
              <a:t>p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for </a:t>
            </a:r>
            <a:r>
              <a:rPr lang="en-GB" sz="2400" dirty="0">
                <a:solidFill>
                  <a:srgbClr val="7030A0"/>
                </a:solidFill>
              </a:rPr>
              <a:t>Kit and Sam</a:t>
            </a:r>
            <a:r>
              <a:rPr lang="en-GB" sz="2400" dirty="0">
                <a:solidFill>
                  <a:schemeClr val="tx1"/>
                </a:solidFill>
              </a:rPr>
              <a:t>!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246E083-6B65-4A2E-A80C-E244119E5FFD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4E44C-E2E4-41BF-810C-A2784BA4FBCF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4F4283-E142-4350-8C36-2E0FEB21B918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7038C0-AC57-4B5E-B172-CAAC7C1B55BA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Apply</a:t>
              </a:r>
            </a:p>
          </p:txBody>
        </p:sp>
      </p:grpSp>
      <p:pic>
        <p:nvPicPr>
          <p:cNvPr id="32772" name="Picture 12">
            <a:extLst>
              <a:ext uri="{FF2B5EF4-FFF2-40B4-BE49-F238E27FC236}">
                <a16:creationId xmlns:a16="http://schemas.microsoft.com/office/drawing/2014/main" id="{17900BEB-1721-417A-8097-D878B250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692400"/>
            <a:ext cx="3033712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B0C9781F-053E-46E0-B588-339EFBA67A42}"/>
              </a:ext>
            </a:extLst>
          </p:cNvPr>
          <p:cNvSpPr/>
          <p:nvPr/>
        </p:nvSpPr>
        <p:spPr>
          <a:xfrm>
            <a:off x="684213" y="5229225"/>
            <a:ext cx="7775575" cy="947738"/>
          </a:xfrm>
          <a:prstGeom prst="roundRect">
            <a:avLst>
              <a:gd name="adj" fmla="val 633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“Our </a:t>
            </a:r>
            <a:r>
              <a:rPr lang="en-GB" sz="2400" dirty="0">
                <a:solidFill>
                  <a:srgbClr val="7030A0"/>
                </a:solidFill>
              </a:rPr>
              <a:t>wi</a:t>
            </a:r>
            <a:r>
              <a:rPr lang="en-GB" sz="2400" u="sng" dirty="0">
                <a:solidFill>
                  <a:srgbClr val="7030A0"/>
                </a:solidFill>
              </a:rPr>
              <a:t>sh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came true!” said Kit.</a:t>
            </a:r>
          </a:p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7030A0"/>
                </a:solidFill>
              </a:rPr>
              <a:t>I </a:t>
            </a:r>
            <a:r>
              <a:rPr lang="en-GB" sz="2400" dirty="0">
                <a:solidFill>
                  <a:schemeClr val="tx1"/>
                </a:solidFill>
              </a:rPr>
              <a:t>think </a:t>
            </a:r>
            <a:r>
              <a:rPr lang="en-GB" sz="2400" dirty="0">
                <a:solidFill>
                  <a:srgbClr val="7030A0"/>
                </a:solidFill>
              </a:rPr>
              <a:t>Ben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wished for </a:t>
            </a:r>
            <a:r>
              <a:rPr lang="en-GB" sz="2400" dirty="0">
                <a:solidFill>
                  <a:srgbClr val="7030A0"/>
                </a:solidFill>
              </a:rPr>
              <a:t>a p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rgbClr val="7030A0"/>
                </a:solidFill>
              </a:rPr>
              <a:t>l t</a:t>
            </a:r>
            <a:r>
              <a:rPr lang="en-GB" sz="2400" u="sng" dirty="0">
                <a:solidFill>
                  <a:srgbClr val="7030A0"/>
                </a:solidFill>
              </a:rPr>
              <a:t>oo</a:t>
            </a:r>
            <a:r>
              <a:rPr lang="en-GB" sz="2400" dirty="0">
                <a:solidFill>
                  <a:schemeClr val="tx1"/>
                </a:solidFill>
              </a:rPr>
              <a:t>!” laughed </a:t>
            </a: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A484358D-BF1B-4232-A278-3944106BF219}"/>
              </a:ext>
            </a:extLst>
          </p:cNvPr>
          <p:cNvSpPr>
            <a:spLocks/>
          </p:cNvSpPr>
          <p:nvPr/>
        </p:nvSpPr>
        <p:spPr bwMode="auto">
          <a:xfrm>
            <a:off x="1476375" y="0"/>
            <a:ext cx="6664325" cy="2012950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4000" b="1">
                <a:latin typeface="Twinkl SemiBold" pitchFamily="2" charset="0"/>
              </a:rPr>
              <a:t>Today, we have learnt…</a:t>
            </a:r>
          </a:p>
        </p:txBody>
      </p:sp>
      <p:pic>
        <p:nvPicPr>
          <p:cNvPr id="33795" name="Picture 6">
            <a:extLst>
              <a:ext uri="{FF2B5EF4-FFF2-40B4-BE49-F238E27FC236}">
                <a16:creationId xmlns:a16="http://schemas.microsoft.com/office/drawing/2014/main" id="{7CF56673-E879-4264-A5CC-ADC13C679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517775"/>
            <a:ext cx="18669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7">
            <a:extLst>
              <a:ext uri="{FF2B5EF4-FFF2-40B4-BE49-F238E27FC236}">
                <a16:creationId xmlns:a16="http://schemas.microsoft.com/office/drawing/2014/main" id="{D9ABA311-216E-496A-9B0E-AE8A6622D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2492375"/>
            <a:ext cx="1481137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16FB437-2A5D-4075-BA66-C5AD072DE15F}"/>
              </a:ext>
            </a:extLst>
          </p:cNvPr>
          <p:cNvSpPr>
            <a:spLocks/>
          </p:cNvSpPr>
          <p:nvPr/>
        </p:nvSpPr>
        <p:spPr bwMode="auto">
          <a:xfrm>
            <a:off x="1239838" y="1700213"/>
            <a:ext cx="6664325" cy="2012950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3800" b="1" dirty="0" err="1">
                <a:latin typeface="+mn-lt"/>
              </a:rPr>
              <a:t>oo</a:t>
            </a:r>
            <a:endParaRPr lang="en-GB" altLang="en-US" sz="13800" b="1" dirty="0">
              <a:latin typeface="+mn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4400" b="1" dirty="0">
                <a:latin typeface="Twinkl SemiBold" pitchFamily="2" charset="0"/>
              </a:rPr>
              <a:t>(long)</a:t>
            </a:r>
            <a:endParaRPr lang="en-GB" altLang="en-US" sz="1100" b="1" dirty="0">
              <a:latin typeface="Twinkl SemiBold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ckground">
            <a:extLst>
              <a:ext uri="{FF2B5EF4-FFF2-40B4-BE49-F238E27FC236}">
                <a16:creationId xmlns:a16="http://schemas.microsoft.com/office/drawing/2014/main" id="{ACF7BFC7-712B-4A0E-8D6D-683DDC30E28A}"/>
              </a:ext>
            </a:extLst>
          </p:cNvPr>
          <p:cNvSpPr/>
          <p:nvPr/>
        </p:nvSpPr>
        <p:spPr>
          <a:xfrm>
            <a:off x="3021013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A172B79-2557-4292-8A73-79FFB2529461}"/>
              </a:ext>
            </a:extLst>
          </p:cNvPr>
          <p:cNvGrpSpPr/>
          <p:nvPr/>
        </p:nvGrpSpPr>
        <p:grpSpPr>
          <a:xfrm>
            <a:off x="6696236" y="227397"/>
            <a:ext cx="2447764" cy="504056"/>
            <a:chOff x="6696236" y="1700808"/>
            <a:chExt cx="2447764" cy="504056"/>
          </a:xfrm>
          <a:solidFill>
            <a:schemeClr val="accent3"/>
          </a:solidFill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0E3A09B-28D6-4C7F-A2CD-C41847ADD071}"/>
                </a:ext>
              </a:extLst>
            </p:cNvPr>
            <p:cNvSpPr/>
            <p:nvPr/>
          </p:nvSpPr>
          <p:spPr>
            <a:xfrm>
              <a:off x="6696236" y="1700808"/>
              <a:ext cx="504056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5F2144C-A34F-454F-9447-5673CCF53F56}"/>
                </a:ext>
              </a:extLst>
            </p:cNvPr>
            <p:cNvSpPr/>
            <p:nvPr/>
          </p:nvSpPr>
          <p:spPr>
            <a:xfrm>
              <a:off x="6948264" y="1700808"/>
              <a:ext cx="2195736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Revisit and Review</a:t>
              </a:r>
            </a:p>
          </p:txBody>
        </p:sp>
      </p:grpSp>
      <p:grpSp>
        <p:nvGrpSpPr>
          <p:cNvPr id="21" name="y">
            <a:extLst>
              <a:ext uri="{FF2B5EF4-FFF2-40B4-BE49-F238E27FC236}">
                <a16:creationId xmlns:a16="http://schemas.microsoft.com/office/drawing/2014/main" id="{8CAF45BD-FF28-4F72-B504-C39128607F27}"/>
              </a:ext>
            </a:extLst>
          </p:cNvPr>
          <p:cNvGrpSpPr>
            <a:grpSpLocks/>
          </p:cNvGrpSpPr>
          <p:nvPr/>
        </p:nvGrpSpPr>
        <p:grpSpPr bwMode="auto">
          <a:xfrm>
            <a:off x="3722688" y="2049463"/>
            <a:ext cx="873125" cy="3133725"/>
            <a:chOff x="3586454" y="2079309"/>
            <a:chExt cx="873081" cy="3133238"/>
          </a:xfrm>
        </p:grpSpPr>
        <p:pic>
          <p:nvPicPr>
            <p:cNvPr id="10310" name="picture y">
              <a:extLst>
                <a:ext uri="{FF2B5EF4-FFF2-40B4-BE49-F238E27FC236}">
                  <a16:creationId xmlns:a16="http://schemas.microsoft.com/office/drawing/2014/main" id="{2D06374B-DDC4-4C81-826E-95D9308B7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454" y="3791925"/>
              <a:ext cx="753218" cy="1420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11" name="y">
              <a:extLst>
                <a:ext uri="{FF2B5EF4-FFF2-40B4-BE49-F238E27FC236}">
                  <a16:creationId xmlns:a16="http://schemas.microsoft.com/office/drawing/2014/main" id="{B6B7D25F-4C1A-4AFF-B551-6ED746525E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870751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y</a:t>
              </a:r>
            </a:p>
          </p:txBody>
        </p:sp>
      </p:grpSp>
      <p:grpSp>
        <p:nvGrpSpPr>
          <p:cNvPr id="24" name="X">
            <a:extLst>
              <a:ext uri="{FF2B5EF4-FFF2-40B4-BE49-F238E27FC236}">
                <a16:creationId xmlns:a16="http://schemas.microsoft.com/office/drawing/2014/main" id="{25AC1A84-D66E-4DE5-A490-D2429BEC7B38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138363"/>
            <a:ext cx="1446213" cy="2955925"/>
            <a:chOff x="3148267" y="2079309"/>
            <a:chExt cx="1445525" cy="2954951"/>
          </a:xfrm>
        </p:grpSpPr>
        <p:pic>
          <p:nvPicPr>
            <p:cNvPr id="10308" name="picture X">
              <a:extLst>
                <a:ext uri="{FF2B5EF4-FFF2-40B4-BE49-F238E27FC236}">
                  <a16:creationId xmlns:a16="http://schemas.microsoft.com/office/drawing/2014/main" id="{2C3263EB-10E0-467A-8D72-8D37227E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267" y="3786149"/>
              <a:ext cx="1445525" cy="124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9" name="X">
              <a:extLst>
                <a:ext uri="{FF2B5EF4-FFF2-40B4-BE49-F238E27FC236}">
                  <a16:creationId xmlns:a16="http://schemas.microsoft.com/office/drawing/2014/main" id="{66EBD62D-9197-489E-A615-6E4A29C41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4238" y="2079309"/>
              <a:ext cx="764953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x</a:t>
              </a:r>
            </a:p>
          </p:txBody>
        </p:sp>
      </p:grpSp>
      <p:grpSp>
        <p:nvGrpSpPr>
          <p:cNvPr id="27" name="W">
            <a:extLst>
              <a:ext uri="{FF2B5EF4-FFF2-40B4-BE49-F238E27FC236}">
                <a16:creationId xmlns:a16="http://schemas.microsoft.com/office/drawing/2014/main" id="{5D8A50D1-6617-4095-B995-10D9EB9B9A7F}"/>
              </a:ext>
            </a:extLst>
          </p:cNvPr>
          <p:cNvGrpSpPr>
            <a:grpSpLocks/>
          </p:cNvGrpSpPr>
          <p:nvPr/>
        </p:nvGrpSpPr>
        <p:grpSpPr bwMode="auto">
          <a:xfrm>
            <a:off x="3203575" y="2200275"/>
            <a:ext cx="1909763" cy="2832100"/>
            <a:chOff x="3013371" y="1860729"/>
            <a:chExt cx="1910034" cy="2833074"/>
          </a:xfrm>
        </p:grpSpPr>
        <p:pic>
          <p:nvPicPr>
            <p:cNvPr id="10306" name="picture W">
              <a:extLst>
                <a:ext uri="{FF2B5EF4-FFF2-40B4-BE49-F238E27FC236}">
                  <a16:creationId xmlns:a16="http://schemas.microsoft.com/office/drawing/2014/main" id="{40175406-0BF1-4707-BE35-A8DD6431C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3371" y="3979156"/>
              <a:ext cx="1910034" cy="714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7" name="W">
              <a:extLst>
                <a:ext uri="{FF2B5EF4-FFF2-40B4-BE49-F238E27FC236}">
                  <a16:creationId xmlns:a16="http://schemas.microsoft.com/office/drawing/2014/main" id="{39DD291F-D77B-43CD-808D-47DCBFD62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1345240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1500">
                  <a:solidFill>
                    <a:schemeClr val="tx1"/>
                  </a:solidFill>
                </a:rPr>
                <a:t>w</a:t>
              </a:r>
            </a:p>
          </p:txBody>
        </p:sp>
      </p:grpSp>
      <p:grpSp>
        <p:nvGrpSpPr>
          <p:cNvPr id="32" name="V">
            <a:extLst>
              <a:ext uri="{FF2B5EF4-FFF2-40B4-BE49-F238E27FC236}">
                <a16:creationId xmlns:a16="http://schemas.microsoft.com/office/drawing/2014/main" id="{888E0BCC-BEC9-4BA0-83B0-56051150A4D0}"/>
              </a:ext>
            </a:extLst>
          </p:cNvPr>
          <p:cNvGrpSpPr>
            <a:grpSpLocks/>
          </p:cNvGrpSpPr>
          <p:nvPr/>
        </p:nvGrpSpPr>
        <p:grpSpPr bwMode="auto">
          <a:xfrm>
            <a:off x="3679825" y="1951038"/>
            <a:ext cx="958850" cy="3330575"/>
            <a:chOff x="3291809" y="1860729"/>
            <a:chExt cx="959407" cy="3331322"/>
          </a:xfrm>
        </p:grpSpPr>
        <p:pic>
          <p:nvPicPr>
            <p:cNvPr id="10304" name="picture V">
              <a:extLst>
                <a:ext uri="{FF2B5EF4-FFF2-40B4-BE49-F238E27FC236}">
                  <a16:creationId xmlns:a16="http://schemas.microsoft.com/office/drawing/2014/main" id="{F2794A1D-A819-460C-9661-05B039AF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809" y="3836590"/>
              <a:ext cx="959407" cy="1355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5" name="V">
              <a:extLst>
                <a:ext uri="{FF2B5EF4-FFF2-40B4-BE49-F238E27FC236}">
                  <a16:creationId xmlns:a16="http://schemas.microsoft.com/office/drawing/2014/main" id="{2D12C69D-F638-48C3-88FA-B2A1E56BA0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5853" y="1860729"/>
              <a:ext cx="899605" cy="1862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1500">
                  <a:solidFill>
                    <a:schemeClr val="tx1"/>
                  </a:solidFill>
                </a:rPr>
                <a:t>v</a:t>
              </a:r>
            </a:p>
          </p:txBody>
        </p:sp>
      </p:grpSp>
      <p:grpSp>
        <p:nvGrpSpPr>
          <p:cNvPr id="35" name="J">
            <a:extLst>
              <a:ext uri="{FF2B5EF4-FFF2-40B4-BE49-F238E27FC236}">
                <a16:creationId xmlns:a16="http://schemas.microsoft.com/office/drawing/2014/main" id="{09B9CBE4-D68A-4000-8834-141A216BDA04}"/>
              </a:ext>
            </a:extLst>
          </p:cNvPr>
          <p:cNvGrpSpPr>
            <a:grpSpLocks/>
          </p:cNvGrpSpPr>
          <p:nvPr/>
        </p:nvGrpSpPr>
        <p:grpSpPr bwMode="auto">
          <a:xfrm>
            <a:off x="3679825" y="1954213"/>
            <a:ext cx="958850" cy="3324225"/>
            <a:chOff x="3291809" y="2079309"/>
            <a:chExt cx="959407" cy="3324884"/>
          </a:xfrm>
        </p:grpSpPr>
        <p:pic>
          <p:nvPicPr>
            <p:cNvPr id="10302" name="picture J">
              <a:extLst>
                <a:ext uri="{FF2B5EF4-FFF2-40B4-BE49-F238E27FC236}">
                  <a16:creationId xmlns:a16="http://schemas.microsoft.com/office/drawing/2014/main" id="{704D88D8-89CD-4FFE-8A0C-6FE8EB7E7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809" y="3791924"/>
              <a:ext cx="959407" cy="1612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03" name="J">
              <a:extLst>
                <a:ext uri="{FF2B5EF4-FFF2-40B4-BE49-F238E27FC236}">
                  <a16:creationId xmlns:a16="http://schemas.microsoft.com/office/drawing/2014/main" id="{68F7A1CB-AB7C-4FE9-98BB-36428E27C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511679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j</a:t>
              </a:r>
            </a:p>
          </p:txBody>
        </p:sp>
      </p:grpSp>
      <p:grpSp>
        <p:nvGrpSpPr>
          <p:cNvPr id="38" name="PLAY 1">
            <a:extLst>
              <a:ext uri="{FF2B5EF4-FFF2-40B4-BE49-F238E27FC236}">
                <a16:creationId xmlns:a16="http://schemas.microsoft.com/office/drawing/2014/main" id="{11F456C5-D358-4B87-8074-964398D9E5DE}"/>
              </a:ext>
            </a:extLst>
          </p:cNvPr>
          <p:cNvGrpSpPr>
            <a:grpSpLocks/>
          </p:cNvGrpSpPr>
          <p:nvPr/>
        </p:nvGrpSpPr>
        <p:grpSpPr bwMode="auto">
          <a:xfrm>
            <a:off x="3763963" y="5357813"/>
            <a:ext cx="736600" cy="735012"/>
            <a:chOff x="6300192" y="2204864"/>
            <a:chExt cx="900100" cy="9001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212922C-3C25-472E-A4C6-FAEADD0D7DC9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38D647FC-00C7-4713-B667-248517AB632B}"/>
                </a:ext>
              </a:extLst>
            </p:cNvPr>
            <p:cNvSpPr/>
            <p:nvPr/>
          </p:nvSpPr>
          <p:spPr>
            <a:xfrm rot="5400000">
              <a:off x="6559542" y="2417280"/>
              <a:ext cx="550169" cy="475269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41" name="Speech Bubble">
            <a:extLst>
              <a:ext uri="{FF2B5EF4-FFF2-40B4-BE49-F238E27FC236}">
                <a16:creationId xmlns:a16="http://schemas.microsoft.com/office/drawing/2014/main" id="{4FE7756C-2AFB-42F9-81B5-4C807451C291}"/>
              </a:ext>
            </a:extLst>
          </p:cNvPr>
          <p:cNvSpPr/>
          <p:nvPr/>
        </p:nvSpPr>
        <p:spPr>
          <a:xfrm>
            <a:off x="2016125" y="836613"/>
            <a:ext cx="5111750" cy="608012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Let’s practise Sam’s Sounds and Tricky Words!</a:t>
            </a:r>
          </a:p>
        </p:txBody>
      </p:sp>
      <p:pic>
        <p:nvPicPr>
          <p:cNvPr id="10251" name="Picture 8">
            <a:extLst>
              <a:ext uri="{FF2B5EF4-FFF2-40B4-BE49-F238E27FC236}">
                <a16:creationId xmlns:a16="http://schemas.microsoft.com/office/drawing/2014/main" id="{96339D82-30CA-4AB9-9F4E-B0594FE8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background 2">
            <a:extLst>
              <a:ext uri="{FF2B5EF4-FFF2-40B4-BE49-F238E27FC236}">
                <a16:creationId xmlns:a16="http://schemas.microsoft.com/office/drawing/2014/main" id="{ED8EA25C-F7A7-4EF2-96D8-D6A19E71CC44}"/>
              </a:ext>
            </a:extLst>
          </p:cNvPr>
          <p:cNvSpPr/>
          <p:nvPr/>
        </p:nvSpPr>
        <p:spPr>
          <a:xfrm>
            <a:off x="6003925" y="2165350"/>
            <a:ext cx="2238375" cy="3424238"/>
          </a:xfrm>
          <a:prstGeom prst="roundRect">
            <a:avLst>
              <a:gd name="adj" fmla="val 9850"/>
            </a:avLst>
          </a:prstGeom>
          <a:solidFill>
            <a:schemeClr val="bg1"/>
          </a:solidFill>
          <a:ln w="38100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endParaRPr lang="en-GB" sz="1050" dirty="0">
              <a:solidFill>
                <a:schemeClr val="tx1"/>
              </a:solidFill>
            </a:endParaRPr>
          </a:p>
        </p:txBody>
      </p:sp>
      <p:grpSp>
        <p:nvGrpSpPr>
          <p:cNvPr id="44" name="PLAY 2">
            <a:extLst>
              <a:ext uri="{FF2B5EF4-FFF2-40B4-BE49-F238E27FC236}">
                <a16:creationId xmlns:a16="http://schemas.microsoft.com/office/drawing/2014/main" id="{1A33F28A-EC81-4000-ACE1-BF8CB36FCACD}"/>
              </a:ext>
            </a:extLst>
          </p:cNvPr>
          <p:cNvGrpSpPr>
            <a:grpSpLocks/>
          </p:cNvGrpSpPr>
          <p:nvPr/>
        </p:nvGrpSpPr>
        <p:grpSpPr bwMode="auto">
          <a:xfrm>
            <a:off x="6773863" y="5357813"/>
            <a:ext cx="735012" cy="735012"/>
            <a:chOff x="6300192" y="2204864"/>
            <a:chExt cx="900100" cy="90010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F4AE940-614F-4F2A-9382-970AC4AAA361}"/>
                </a:ext>
              </a:extLst>
            </p:cNvPr>
            <p:cNvSpPr/>
            <p:nvPr/>
          </p:nvSpPr>
          <p:spPr>
            <a:xfrm>
              <a:off x="6300192" y="2204864"/>
              <a:ext cx="900100" cy="9001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CB47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46" name="Isosceles Triangle 45">
              <a:extLst>
                <a:ext uri="{FF2B5EF4-FFF2-40B4-BE49-F238E27FC236}">
                  <a16:creationId xmlns:a16="http://schemas.microsoft.com/office/drawing/2014/main" id="{1BEDD730-93AE-4AD1-92E1-705D7A1189C3}"/>
                </a:ext>
              </a:extLst>
            </p:cNvPr>
            <p:cNvSpPr/>
            <p:nvPr/>
          </p:nvSpPr>
          <p:spPr>
            <a:xfrm rot="5400000">
              <a:off x="6559724" y="2417738"/>
              <a:ext cx="550169" cy="474351"/>
            </a:xfrm>
            <a:prstGeom prst="triangle">
              <a:avLst/>
            </a:prstGeom>
            <a:solidFill>
              <a:srgbClr val="CB47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47" name="he">
            <a:extLst>
              <a:ext uri="{FF2B5EF4-FFF2-40B4-BE49-F238E27FC236}">
                <a16:creationId xmlns:a16="http://schemas.microsoft.com/office/drawing/2014/main" id="{FCBF6A74-353D-4947-B3C2-86500D546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4313" y="3260725"/>
            <a:ext cx="1130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he</a:t>
            </a:r>
          </a:p>
        </p:txBody>
      </p:sp>
      <p:sp>
        <p:nvSpPr>
          <p:cNvPr id="48" name="she">
            <a:extLst>
              <a:ext uri="{FF2B5EF4-FFF2-40B4-BE49-F238E27FC236}">
                <a16:creationId xmlns:a16="http://schemas.microsoft.com/office/drawing/2014/main" id="{AA0ED280-120F-4E54-8C32-64B031AA8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3813" y="3260725"/>
            <a:ext cx="1511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she</a:t>
            </a:r>
          </a:p>
        </p:txBody>
      </p:sp>
      <p:grpSp>
        <p:nvGrpSpPr>
          <p:cNvPr id="49" name="z">
            <a:extLst>
              <a:ext uri="{FF2B5EF4-FFF2-40B4-BE49-F238E27FC236}">
                <a16:creationId xmlns:a16="http://schemas.microsoft.com/office/drawing/2014/main" id="{6C6AD84D-F3FF-413E-8689-F4F6505B2042}"/>
              </a:ext>
            </a:extLst>
          </p:cNvPr>
          <p:cNvGrpSpPr>
            <a:grpSpLocks/>
          </p:cNvGrpSpPr>
          <p:nvPr/>
        </p:nvGrpSpPr>
        <p:grpSpPr bwMode="auto">
          <a:xfrm>
            <a:off x="3783013" y="2200275"/>
            <a:ext cx="752475" cy="2832100"/>
            <a:chOff x="3586454" y="2079309"/>
            <a:chExt cx="753218" cy="2832932"/>
          </a:xfrm>
        </p:grpSpPr>
        <p:pic>
          <p:nvPicPr>
            <p:cNvPr id="10296" name="picture z">
              <a:extLst>
                <a:ext uri="{FF2B5EF4-FFF2-40B4-BE49-F238E27FC236}">
                  <a16:creationId xmlns:a16="http://schemas.microsoft.com/office/drawing/2014/main" id="{D8B852C1-EF89-423C-BA3F-817998CFA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6454" y="4092230"/>
              <a:ext cx="753218" cy="82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7" name="z">
              <a:extLst>
                <a:ext uri="{FF2B5EF4-FFF2-40B4-BE49-F238E27FC236}">
                  <a16:creationId xmlns:a16="http://schemas.microsoft.com/office/drawing/2014/main" id="{A30AF34E-C6F6-4936-BE79-329BC2C356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73770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z</a:t>
              </a:r>
            </a:p>
          </p:txBody>
        </p:sp>
      </p:grpSp>
      <p:grpSp>
        <p:nvGrpSpPr>
          <p:cNvPr id="52" name="zz">
            <a:extLst>
              <a:ext uri="{FF2B5EF4-FFF2-40B4-BE49-F238E27FC236}">
                <a16:creationId xmlns:a16="http://schemas.microsoft.com/office/drawing/2014/main" id="{6DAD0E2E-A97A-4CDC-8E0D-DD2F3F02A028}"/>
              </a:ext>
            </a:extLst>
          </p:cNvPr>
          <p:cNvGrpSpPr>
            <a:grpSpLocks/>
          </p:cNvGrpSpPr>
          <p:nvPr/>
        </p:nvGrpSpPr>
        <p:grpSpPr bwMode="auto">
          <a:xfrm>
            <a:off x="3392488" y="2200275"/>
            <a:ext cx="1531937" cy="2832100"/>
            <a:chOff x="4869538" y="2501210"/>
            <a:chExt cx="1532293" cy="2832932"/>
          </a:xfrm>
        </p:grpSpPr>
        <p:grpSp>
          <p:nvGrpSpPr>
            <p:cNvPr id="10292" name="z">
              <a:extLst>
                <a:ext uri="{FF2B5EF4-FFF2-40B4-BE49-F238E27FC236}">
                  <a16:creationId xmlns:a16="http://schemas.microsoft.com/office/drawing/2014/main" id="{1520DF7D-A666-4715-A24A-C1F3166C0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69538" y="2501210"/>
              <a:ext cx="1430398" cy="2832932"/>
              <a:chOff x="3449124" y="2079309"/>
              <a:chExt cx="1430398" cy="2832932"/>
            </a:xfrm>
          </p:grpSpPr>
          <p:pic>
            <p:nvPicPr>
              <p:cNvPr id="10294" name="picture z">
                <a:extLst>
                  <a:ext uri="{FF2B5EF4-FFF2-40B4-BE49-F238E27FC236}">
                    <a16:creationId xmlns:a16="http://schemas.microsoft.com/office/drawing/2014/main" id="{1CDCD807-15EC-4BF6-9419-89B762DCA5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49124" y="4092230"/>
                <a:ext cx="753218" cy="8200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95" name="z">
                <a:extLst>
                  <a:ext uri="{FF2B5EF4-FFF2-40B4-BE49-F238E27FC236}">
                    <a16:creationId xmlns:a16="http://schemas.microsoft.com/office/drawing/2014/main" id="{237F03DF-06B6-40C6-BBC2-E0E413D36F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8784" y="2079309"/>
                <a:ext cx="1290738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Twinkl" pitchFamily="2" charset="0"/>
                    <a:ea typeface="Tuffy-TTF" panose="020B0603060100000000" pitchFamily="34" charset="0"/>
                    <a:cs typeface="Tuffy-TTF" panose="020B0603060100000000" pitchFamily="34" charset="0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9600">
                    <a:solidFill>
                      <a:schemeClr val="tx1"/>
                    </a:solidFill>
                  </a:rPr>
                  <a:t>zz</a:t>
                </a:r>
              </a:p>
            </p:txBody>
          </p:sp>
        </p:grpSp>
        <p:pic>
          <p:nvPicPr>
            <p:cNvPr id="10293" name="picture z">
              <a:extLst>
                <a:ext uri="{FF2B5EF4-FFF2-40B4-BE49-F238E27FC236}">
                  <a16:creationId xmlns:a16="http://schemas.microsoft.com/office/drawing/2014/main" id="{5CDCCA50-F4E3-4525-8715-1AA2BF8C2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613" y="4495896"/>
              <a:ext cx="753218" cy="820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7" name="qu">
            <a:extLst>
              <a:ext uri="{FF2B5EF4-FFF2-40B4-BE49-F238E27FC236}">
                <a16:creationId xmlns:a16="http://schemas.microsoft.com/office/drawing/2014/main" id="{9634E4D5-AF06-40D9-BC2B-F0B3A3F234F1}"/>
              </a:ext>
            </a:extLst>
          </p:cNvPr>
          <p:cNvGrpSpPr>
            <a:grpSpLocks/>
          </p:cNvGrpSpPr>
          <p:nvPr/>
        </p:nvGrpSpPr>
        <p:grpSpPr bwMode="auto">
          <a:xfrm>
            <a:off x="3205163" y="2147888"/>
            <a:ext cx="1908175" cy="2935287"/>
            <a:chOff x="3426824" y="2079309"/>
            <a:chExt cx="1908870" cy="2935540"/>
          </a:xfrm>
        </p:grpSpPr>
        <p:pic>
          <p:nvPicPr>
            <p:cNvPr id="10290" name="picture qu">
              <a:extLst>
                <a:ext uri="{FF2B5EF4-FFF2-40B4-BE49-F238E27FC236}">
                  <a16:creationId xmlns:a16="http://schemas.microsoft.com/office/drawing/2014/main" id="{98FC81BE-86CF-4C10-9C57-439BC222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824" y="3916023"/>
              <a:ext cx="1908870" cy="109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91" name="qu">
              <a:extLst>
                <a:ext uri="{FF2B5EF4-FFF2-40B4-BE49-F238E27FC236}">
                  <a16:creationId xmlns:a16="http://schemas.microsoft.com/office/drawing/2014/main" id="{E0FBE98C-234F-4A55-82E4-D11BFDFF96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882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qu</a:t>
              </a:r>
            </a:p>
          </p:txBody>
        </p:sp>
      </p:grpSp>
      <p:grpSp>
        <p:nvGrpSpPr>
          <p:cNvPr id="60" name="ch">
            <a:extLst>
              <a:ext uri="{FF2B5EF4-FFF2-40B4-BE49-F238E27FC236}">
                <a16:creationId xmlns:a16="http://schemas.microsoft.com/office/drawing/2014/main" id="{08539EA5-8DB8-40CB-8441-86FC410430C2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147888"/>
            <a:ext cx="1446213" cy="2935287"/>
            <a:chOff x="3588784" y="2079309"/>
            <a:chExt cx="1446230" cy="2935540"/>
          </a:xfrm>
        </p:grpSpPr>
        <p:pic>
          <p:nvPicPr>
            <p:cNvPr id="10288" name="picture ch">
              <a:extLst>
                <a:ext uri="{FF2B5EF4-FFF2-40B4-BE49-F238E27FC236}">
                  <a16:creationId xmlns:a16="http://schemas.microsoft.com/office/drawing/2014/main" id="{B36CABBB-BB00-42B6-8CB3-E0EF55784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230" y="3916023"/>
              <a:ext cx="938058" cy="1098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9" name="ch">
              <a:extLst>
                <a:ext uri="{FF2B5EF4-FFF2-40B4-BE49-F238E27FC236}">
                  <a16:creationId xmlns:a16="http://schemas.microsoft.com/office/drawing/2014/main" id="{AD33E82D-E70A-4D33-AE44-1CFCC28D0F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44623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ch</a:t>
              </a:r>
            </a:p>
          </p:txBody>
        </p:sp>
      </p:grpSp>
      <p:grpSp>
        <p:nvGrpSpPr>
          <p:cNvPr id="63" name="sh">
            <a:extLst>
              <a:ext uri="{FF2B5EF4-FFF2-40B4-BE49-F238E27FC236}">
                <a16:creationId xmlns:a16="http://schemas.microsoft.com/office/drawing/2014/main" id="{00D180BD-7A7D-42AF-90F0-49F8CE8680AD}"/>
              </a:ext>
            </a:extLst>
          </p:cNvPr>
          <p:cNvGrpSpPr>
            <a:grpSpLocks/>
          </p:cNvGrpSpPr>
          <p:nvPr/>
        </p:nvGrpSpPr>
        <p:grpSpPr bwMode="auto">
          <a:xfrm>
            <a:off x="3290888" y="2287588"/>
            <a:ext cx="1736725" cy="2657475"/>
            <a:chOff x="3441495" y="2079309"/>
            <a:chExt cx="1737514" cy="2657650"/>
          </a:xfrm>
        </p:grpSpPr>
        <p:pic>
          <p:nvPicPr>
            <p:cNvPr id="10286" name="picture ch">
              <a:extLst>
                <a:ext uri="{FF2B5EF4-FFF2-40B4-BE49-F238E27FC236}">
                  <a16:creationId xmlns:a16="http://schemas.microsoft.com/office/drawing/2014/main" id="{8B5C59E4-9254-483C-9A60-8EBBBAFE4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1495" y="4194797"/>
              <a:ext cx="1737514" cy="54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7" name="ch">
              <a:extLst>
                <a:ext uri="{FF2B5EF4-FFF2-40B4-BE49-F238E27FC236}">
                  <a16:creationId xmlns:a16="http://schemas.microsoft.com/office/drawing/2014/main" id="{6A532DEE-9CDF-4FE1-86A0-6A2663F016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9974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sh</a:t>
              </a:r>
            </a:p>
          </p:txBody>
        </p:sp>
      </p:grpSp>
      <p:grpSp>
        <p:nvGrpSpPr>
          <p:cNvPr id="66" name="th">
            <a:extLst>
              <a:ext uri="{FF2B5EF4-FFF2-40B4-BE49-F238E27FC236}">
                <a16:creationId xmlns:a16="http://schemas.microsoft.com/office/drawing/2014/main" id="{2CDB4309-1306-48E4-8B86-131FD1878F46}"/>
              </a:ext>
            </a:extLst>
          </p:cNvPr>
          <p:cNvGrpSpPr>
            <a:grpSpLocks/>
          </p:cNvGrpSpPr>
          <p:nvPr/>
        </p:nvGrpSpPr>
        <p:grpSpPr bwMode="auto">
          <a:xfrm>
            <a:off x="3475038" y="2206625"/>
            <a:ext cx="1336675" cy="2817813"/>
            <a:chOff x="3588784" y="2079309"/>
            <a:chExt cx="1337226" cy="2817595"/>
          </a:xfrm>
        </p:grpSpPr>
        <p:pic>
          <p:nvPicPr>
            <p:cNvPr id="10284" name="picture ch">
              <a:extLst>
                <a:ext uri="{FF2B5EF4-FFF2-40B4-BE49-F238E27FC236}">
                  <a16:creationId xmlns:a16="http://schemas.microsoft.com/office/drawing/2014/main" id="{31B8F7D5-41CE-4DAA-8905-02A5F02AB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946" y="3927079"/>
              <a:ext cx="1017991" cy="969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5" name="ch">
              <a:extLst>
                <a:ext uri="{FF2B5EF4-FFF2-40B4-BE49-F238E27FC236}">
                  <a16:creationId xmlns:a16="http://schemas.microsoft.com/office/drawing/2014/main" id="{0C424B3C-F154-48E9-87D5-3F5C374ABA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th</a:t>
              </a:r>
            </a:p>
          </p:txBody>
        </p:sp>
      </p:grpSp>
      <p:sp>
        <p:nvSpPr>
          <p:cNvPr id="69" name="we">
            <a:extLst>
              <a:ext uri="{FF2B5EF4-FFF2-40B4-BE49-F238E27FC236}">
                <a16:creationId xmlns:a16="http://schemas.microsoft.com/office/drawing/2014/main" id="{2C0D3EC2-86E2-4500-89EC-0AAC3517F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888" y="3260725"/>
            <a:ext cx="1325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we</a:t>
            </a:r>
          </a:p>
        </p:txBody>
      </p:sp>
      <p:sp>
        <p:nvSpPr>
          <p:cNvPr id="70" name="me">
            <a:extLst>
              <a:ext uri="{FF2B5EF4-FFF2-40B4-BE49-F238E27FC236}">
                <a16:creationId xmlns:a16="http://schemas.microsoft.com/office/drawing/2014/main" id="{D6DB8EFD-0D8F-4DF6-8A71-A2CBEE510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3" y="3260725"/>
            <a:ext cx="1384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me</a:t>
            </a:r>
          </a:p>
        </p:txBody>
      </p:sp>
      <p:sp>
        <p:nvSpPr>
          <p:cNvPr id="71" name="be">
            <a:extLst>
              <a:ext uri="{FF2B5EF4-FFF2-40B4-BE49-F238E27FC236}">
                <a16:creationId xmlns:a16="http://schemas.microsoft.com/office/drawing/2014/main" id="{FAC13A0B-1020-4E56-B6FB-17971262D1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3363" y="3260725"/>
            <a:ext cx="109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be</a:t>
            </a:r>
          </a:p>
        </p:txBody>
      </p:sp>
      <p:grpSp>
        <p:nvGrpSpPr>
          <p:cNvPr id="61" name="ng">
            <a:extLst>
              <a:ext uri="{FF2B5EF4-FFF2-40B4-BE49-F238E27FC236}">
                <a16:creationId xmlns:a16="http://schemas.microsoft.com/office/drawing/2014/main" id="{8DE4E5D2-5A72-43F6-BD73-6D82ED6376CD}"/>
              </a:ext>
            </a:extLst>
          </p:cNvPr>
          <p:cNvGrpSpPr>
            <a:grpSpLocks/>
          </p:cNvGrpSpPr>
          <p:nvPr/>
        </p:nvGrpSpPr>
        <p:grpSpPr bwMode="auto">
          <a:xfrm>
            <a:off x="3475038" y="2149475"/>
            <a:ext cx="1547812" cy="2957513"/>
            <a:chOff x="3588784" y="2079309"/>
            <a:chExt cx="1549289" cy="2957159"/>
          </a:xfrm>
        </p:grpSpPr>
        <p:pic>
          <p:nvPicPr>
            <p:cNvPr id="10282" name="picture ch">
              <a:extLst>
                <a:ext uri="{FF2B5EF4-FFF2-40B4-BE49-F238E27FC236}">
                  <a16:creationId xmlns:a16="http://schemas.microsoft.com/office/drawing/2014/main" id="{03AA2226-2086-44B7-AC36-C1B1AEB85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1604" y="3787515"/>
              <a:ext cx="942674" cy="124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3" name="ch">
              <a:extLst>
                <a:ext uri="{FF2B5EF4-FFF2-40B4-BE49-F238E27FC236}">
                  <a16:creationId xmlns:a16="http://schemas.microsoft.com/office/drawing/2014/main" id="{130FFB65-9807-483A-87CE-17DADC1AB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549289" cy="1569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ng</a:t>
              </a:r>
            </a:p>
          </p:txBody>
        </p:sp>
      </p:grpSp>
      <p:grpSp>
        <p:nvGrpSpPr>
          <p:cNvPr id="62" name="ai">
            <a:extLst>
              <a:ext uri="{FF2B5EF4-FFF2-40B4-BE49-F238E27FC236}">
                <a16:creationId xmlns:a16="http://schemas.microsoft.com/office/drawing/2014/main" id="{F5D0D8DB-E0B8-4403-A86A-B86DA3921285}"/>
              </a:ext>
            </a:extLst>
          </p:cNvPr>
          <p:cNvGrpSpPr>
            <a:grpSpLocks/>
          </p:cNvGrpSpPr>
          <p:nvPr/>
        </p:nvGrpSpPr>
        <p:grpSpPr bwMode="auto">
          <a:xfrm>
            <a:off x="3489325" y="2279650"/>
            <a:ext cx="1225550" cy="2874963"/>
            <a:chOff x="3588784" y="2079309"/>
            <a:chExt cx="1226184" cy="2875449"/>
          </a:xfrm>
        </p:grpSpPr>
        <p:pic>
          <p:nvPicPr>
            <p:cNvPr id="10280" name="picture ch">
              <a:extLst>
                <a:ext uri="{FF2B5EF4-FFF2-40B4-BE49-F238E27FC236}">
                  <a16:creationId xmlns:a16="http://schemas.microsoft.com/office/drawing/2014/main" id="{11229C36-E611-4B20-9A09-A09729AD3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809" y="3884655"/>
              <a:ext cx="1047888" cy="1070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81" name="ch">
              <a:extLst>
                <a:ext uri="{FF2B5EF4-FFF2-40B4-BE49-F238E27FC236}">
                  <a16:creationId xmlns:a16="http://schemas.microsoft.com/office/drawing/2014/main" id="{A7056379-E3DA-4817-B7BD-32BE541C94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226184" cy="156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ai</a:t>
              </a:r>
            </a:p>
          </p:txBody>
        </p:sp>
      </p:grpSp>
      <p:grpSp>
        <p:nvGrpSpPr>
          <p:cNvPr id="68" name="ee">
            <a:extLst>
              <a:ext uri="{FF2B5EF4-FFF2-40B4-BE49-F238E27FC236}">
                <a16:creationId xmlns:a16="http://schemas.microsoft.com/office/drawing/2014/main" id="{88C952D9-BE5A-4682-9814-5472F3F8A941}"/>
              </a:ext>
            </a:extLst>
          </p:cNvPr>
          <p:cNvGrpSpPr>
            <a:grpSpLocks/>
          </p:cNvGrpSpPr>
          <p:nvPr/>
        </p:nvGrpSpPr>
        <p:grpSpPr bwMode="auto">
          <a:xfrm>
            <a:off x="3394075" y="2278063"/>
            <a:ext cx="1558925" cy="2660650"/>
            <a:chOff x="3464686" y="2079309"/>
            <a:chExt cx="1560736" cy="2660750"/>
          </a:xfrm>
        </p:grpSpPr>
        <p:pic>
          <p:nvPicPr>
            <p:cNvPr id="10278" name="picture ch">
              <a:extLst>
                <a:ext uri="{FF2B5EF4-FFF2-40B4-BE49-F238E27FC236}">
                  <a16:creationId xmlns:a16="http://schemas.microsoft.com/office/drawing/2014/main" id="{7FDEF947-71D9-43AD-9035-124121333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4686" y="3769526"/>
              <a:ext cx="1560736" cy="970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9" name="ch">
              <a:extLst>
                <a:ext uri="{FF2B5EF4-FFF2-40B4-BE49-F238E27FC236}">
                  <a16:creationId xmlns:a16="http://schemas.microsoft.com/office/drawing/2014/main" id="{8D852966-621F-45CF-B162-B563857B1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295179" cy="156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ee</a:t>
              </a:r>
            </a:p>
          </p:txBody>
        </p:sp>
      </p:grpSp>
      <p:grpSp>
        <p:nvGrpSpPr>
          <p:cNvPr id="74" name="igh">
            <a:extLst>
              <a:ext uri="{FF2B5EF4-FFF2-40B4-BE49-F238E27FC236}">
                <a16:creationId xmlns:a16="http://schemas.microsoft.com/office/drawing/2014/main" id="{991673BD-FF12-44A6-A211-E5D07B93DD6D}"/>
              </a:ext>
            </a:extLst>
          </p:cNvPr>
          <p:cNvGrpSpPr>
            <a:grpSpLocks/>
          </p:cNvGrpSpPr>
          <p:nvPr/>
        </p:nvGrpSpPr>
        <p:grpSpPr bwMode="auto">
          <a:xfrm>
            <a:off x="3206750" y="2235200"/>
            <a:ext cx="1912938" cy="3016250"/>
            <a:chOff x="3588784" y="2079309"/>
            <a:chExt cx="1914528" cy="3015890"/>
          </a:xfrm>
        </p:grpSpPr>
        <p:pic>
          <p:nvPicPr>
            <p:cNvPr id="10276" name="picture ch">
              <a:extLst>
                <a:ext uri="{FF2B5EF4-FFF2-40B4-BE49-F238E27FC236}">
                  <a16:creationId xmlns:a16="http://schemas.microsoft.com/office/drawing/2014/main" id="{D64DE5E6-3ADB-4B89-840D-9BA8EEB1A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454" y="3858686"/>
              <a:ext cx="1029722" cy="1236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7" name="ch">
              <a:extLst>
                <a:ext uri="{FF2B5EF4-FFF2-40B4-BE49-F238E27FC236}">
                  <a16:creationId xmlns:a16="http://schemas.microsoft.com/office/drawing/2014/main" id="{2DADF49D-CEFB-4038-89C3-10EEA8465A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914528" cy="156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igh</a:t>
              </a:r>
            </a:p>
          </p:txBody>
        </p:sp>
      </p:grpSp>
      <p:grpSp>
        <p:nvGrpSpPr>
          <p:cNvPr id="77" name="oa">
            <a:extLst>
              <a:ext uri="{FF2B5EF4-FFF2-40B4-BE49-F238E27FC236}">
                <a16:creationId xmlns:a16="http://schemas.microsoft.com/office/drawing/2014/main" id="{6D5EFD0D-42E3-4C74-BCB2-B71CCE83042C}"/>
              </a:ext>
            </a:extLst>
          </p:cNvPr>
          <p:cNvGrpSpPr>
            <a:grpSpLocks/>
          </p:cNvGrpSpPr>
          <p:nvPr/>
        </p:nvGrpSpPr>
        <p:grpSpPr bwMode="auto">
          <a:xfrm>
            <a:off x="3184525" y="2122488"/>
            <a:ext cx="1828800" cy="2960687"/>
            <a:chOff x="3367656" y="2079309"/>
            <a:chExt cx="1830590" cy="2960426"/>
          </a:xfrm>
        </p:grpSpPr>
        <p:pic>
          <p:nvPicPr>
            <p:cNvPr id="10274" name="picture ch">
              <a:extLst>
                <a:ext uri="{FF2B5EF4-FFF2-40B4-BE49-F238E27FC236}">
                  <a16:creationId xmlns:a16="http://schemas.microsoft.com/office/drawing/2014/main" id="{ED60260D-288E-45EB-B82C-0B64F0C93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656" y="3709385"/>
              <a:ext cx="1830590" cy="133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5" name="ch">
              <a:extLst>
                <a:ext uri="{FF2B5EF4-FFF2-40B4-BE49-F238E27FC236}">
                  <a16:creationId xmlns:a16="http://schemas.microsoft.com/office/drawing/2014/main" id="{6A27EB7D-1014-4EFA-8C64-618360B28B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494142" cy="15694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oa</a:t>
              </a:r>
            </a:p>
          </p:txBody>
        </p:sp>
      </p:grpSp>
      <p:sp>
        <p:nvSpPr>
          <p:cNvPr id="80" name="was">
            <a:extLst>
              <a:ext uri="{FF2B5EF4-FFF2-40B4-BE49-F238E27FC236}">
                <a16:creationId xmlns:a16="http://schemas.microsoft.com/office/drawing/2014/main" id="{5B559564-C652-416B-9C9E-246035F2D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050" y="3270250"/>
            <a:ext cx="17986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uffy-TTF" panose="020B0603060100000000" pitchFamily="34" charset="0"/>
                <a:cs typeface="Tuffy-TTF" panose="020B0603060100000000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7200">
                <a:solidFill>
                  <a:schemeClr val="tx1"/>
                </a:solidFill>
              </a:rPr>
              <a:t>was</a:t>
            </a:r>
          </a:p>
        </p:txBody>
      </p:sp>
      <p:grpSp>
        <p:nvGrpSpPr>
          <p:cNvPr id="72" name="th">
            <a:extLst>
              <a:ext uri="{FF2B5EF4-FFF2-40B4-BE49-F238E27FC236}">
                <a16:creationId xmlns:a16="http://schemas.microsoft.com/office/drawing/2014/main" id="{2485B379-5C53-450E-9BCC-4B1ED05CB9A9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2301875"/>
            <a:ext cx="1336675" cy="2663825"/>
            <a:chOff x="3588784" y="2079309"/>
            <a:chExt cx="1337226" cy="2664279"/>
          </a:xfrm>
        </p:grpSpPr>
        <p:pic>
          <p:nvPicPr>
            <p:cNvPr id="10272" name="picture ch">
              <a:extLst>
                <a:ext uri="{FF2B5EF4-FFF2-40B4-BE49-F238E27FC236}">
                  <a16:creationId xmlns:a16="http://schemas.microsoft.com/office/drawing/2014/main" id="{B11E87A4-3ECA-47B3-9C6D-6FC5CFC28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3946" y="4080395"/>
              <a:ext cx="1017991" cy="663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73" name="ch">
              <a:extLst>
                <a:ext uri="{FF2B5EF4-FFF2-40B4-BE49-F238E27FC236}">
                  <a16:creationId xmlns:a16="http://schemas.microsoft.com/office/drawing/2014/main" id="{F30D250A-DC98-4D1C-8C0F-E17D4CEB1F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8784" y="2079309"/>
              <a:ext cx="1337226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9600">
                  <a:solidFill>
                    <a:schemeClr val="tx1"/>
                  </a:solidFill>
                </a:rPr>
                <a:t>th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1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27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950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30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3200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 nodeType="afterGroup">
                            <p:stCondLst>
                              <p:cond delay="35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 nodeType="afterGroup">
                            <p:stCondLst>
                              <p:cond delay="37000"/>
                            </p:stCondLst>
                            <p:childTnLst>
                              <p:par>
                                <p:cTn id="1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375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 nodeType="afterGroup">
                            <p:stCondLst>
                              <p:cond delay="39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42000"/>
                            </p:stCondLst>
                            <p:childTnLst>
                              <p:par>
                                <p:cTn id="18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69" grpId="0"/>
      <p:bldP spid="69" grpId="1"/>
      <p:bldP spid="70" grpId="0"/>
      <p:bldP spid="70" grpId="1"/>
      <p:bldP spid="71" grpId="0"/>
      <p:bldP spid="71" grpId="1"/>
      <p:bldP spid="80" grpId="0"/>
      <p:bldP spid="8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">
            <a:extLst>
              <a:ext uri="{FF2B5EF4-FFF2-40B4-BE49-F238E27FC236}">
                <a16:creationId xmlns:a16="http://schemas.microsoft.com/office/drawing/2014/main" id="{CFE63D6E-BE7D-4B88-9D2C-AC381F984E30}"/>
              </a:ext>
            </a:extLst>
          </p:cNvPr>
          <p:cNvSpPr/>
          <p:nvPr/>
        </p:nvSpPr>
        <p:spPr>
          <a:xfrm>
            <a:off x="2016125" y="836613"/>
            <a:ext cx="5111750" cy="863600"/>
          </a:xfrm>
          <a:prstGeom prst="wedgeRoundRectCallout">
            <a:avLst>
              <a:gd name="adj1" fmla="val -47129"/>
              <a:gd name="adj2" fmla="val 12520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400" dirty="0">
                <a:solidFill>
                  <a:schemeClr val="tx1"/>
                </a:solidFill>
              </a:rPr>
              <a:t>This week, we meet our next tricky word – </a:t>
            </a:r>
            <a:r>
              <a:rPr lang="en-GB" sz="2400" dirty="0">
                <a:solidFill>
                  <a:srgbClr val="FF0000"/>
                </a:solidFill>
              </a:rPr>
              <a:t>my</a:t>
            </a:r>
            <a:r>
              <a:rPr lang="en-GB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267" name="Picture 8">
            <a:extLst>
              <a:ext uri="{FF2B5EF4-FFF2-40B4-BE49-F238E27FC236}">
                <a16:creationId xmlns:a16="http://schemas.microsoft.com/office/drawing/2014/main" id="{179D7721-08AC-4BE7-957A-1F086898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773238"/>
            <a:ext cx="1296988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">
            <a:extLst>
              <a:ext uri="{FF2B5EF4-FFF2-40B4-BE49-F238E27FC236}">
                <a16:creationId xmlns:a16="http://schemas.microsoft.com/office/drawing/2014/main" id="{F93A535A-4C7D-4CA4-96AF-66AD21F45DD7}"/>
              </a:ext>
            </a:extLst>
          </p:cNvPr>
          <p:cNvSpPr/>
          <p:nvPr/>
        </p:nvSpPr>
        <p:spPr>
          <a:xfrm>
            <a:off x="2339975" y="2636838"/>
            <a:ext cx="5111750" cy="863600"/>
          </a:xfrm>
          <a:prstGeom prst="wedgeRoundRectCallout">
            <a:avLst>
              <a:gd name="adj1" fmla="val -41868"/>
              <a:gd name="adj2" fmla="val -8253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Tricky words are words that can’t be sounded out. We just have to learn them off by heart!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CAB9AAD-47F8-4BDE-98D6-09452938DA44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6E0D32A-D1A3-487A-ACC1-0CD42A2880B1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206F79E-A7BB-4395-98CD-8C87AC9FD7CB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827A2B61-D803-430E-8F39-A61EA83A5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-463550"/>
            <a:ext cx="914400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>
            <a:extLst>
              <a:ext uri="{FF2B5EF4-FFF2-40B4-BE49-F238E27FC236}">
                <a16:creationId xmlns:a16="http://schemas.microsoft.com/office/drawing/2014/main" id="{78BC91A9-A6E1-4578-B0EE-F5159208F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/>
              <a:t>Tricky Stars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FD5114-3103-46C0-8B7B-4E97CED48BF1}"/>
              </a:ext>
            </a:extLst>
          </p:cNvPr>
          <p:cNvSpPr/>
          <p:nvPr/>
        </p:nvSpPr>
        <p:spPr>
          <a:xfrm>
            <a:off x="809625" y="1473200"/>
            <a:ext cx="7515225" cy="587375"/>
          </a:xfrm>
          <a:prstGeom prst="roundRect">
            <a:avLst>
              <a:gd name="adj" fmla="val 1279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Shout out the tricky words on the stars. Watch out for tricky word </a:t>
            </a:r>
            <a:r>
              <a:rPr lang="en-GB" dirty="0">
                <a:solidFill>
                  <a:srgbClr val="FF0000"/>
                </a:solidFill>
              </a:rPr>
              <a:t>my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43FB6C-953D-44AC-8140-636141C213C0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F2B28F0-50AA-4F88-A2E9-C6AF1DF92BA2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451748-69A8-46D2-9FAE-F8F94F5C4C44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grpSp>
        <p:nvGrpSpPr>
          <p:cNvPr id="13" name="Kit's teachings">
            <a:extLst>
              <a:ext uri="{FF2B5EF4-FFF2-40B4-BE49-F238E27FC236}">
                <a16:creationId xmlns:a16="http://schemas.microsoft.com/office/drawing/2014/main" id="{F8C41331-2CC1-4212-ACCA-8F09FD11E22F}"/>
              </a:ext>
            </a:extLst>
          </p:cNvPr>
          <p:cNvGrpSpPr>
            <a:grpSpLocks/>
          </p:cNvGrpSpPr>
          <p:nvPr/>
        </p:nvGrpSpPr>
        <p:grpSpPr bwMode="auto">
          <a:xfrm>
            <a:off x="809625" y="5194300"/>
            <a:ext cx="4481513" cy="1008063"/>
            <a:chOff x="4981411" y="5229200"/>
            <a:chExt cx="4482534" cy="1008112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84A8E5A0-98D7-46E7-BBC2-490900015A2C}"/>
                </a:ext>
              </a:extLst>
            </p:cNvPr>
            <p:cNvSpPr/>
            <p:nvPr/>
          </p:nvSpPr>
          <p:spPr>
            <a:xfrm>
              <a:off x="5791220" y="5516552"/>
              <a:ext cx="3672725" cy="433408"/>
            </a:xfrm>
            <a:prstGeom prst="roundRect">
              <a:avLst>
                <a:gd name="adj" fmla="val 50000"/>
              </a:avLst>
            </a:prstGeom>
            <a:solidFill>
              <a:srgbClr val="CB479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anchor="ctr"/>
            <a:lstStyle/>
            <a:p>
              <a:pPr>
                <a:defRPr/>
              </a:pPr>
              <a:r>
                <a:rPr lang="en-GB" dirty="0">
                  <a:latin typeface="Twinkl SemiBold" pitchFamily="2" charset="0"/>
                </a:rPr>
                <a:t>   Click me for Kit’s teaching tips!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EEFCDA9-705D-4785-9C3B-08CF96ADF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-15597" t="-8561" r="-15847" b="56577"/>
            <a:stretch/>
          </p:blipFill>
          <p:spPr>
            <a:xfrm>
              <a:off x="4981411" y="5229200"/>
              <a:ext cx="1008112" cy="1008112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CB4793"/>
              </a:solidFill>
            </a:ln>
          </p:spPr>
        </p:pic>
      </p:grpSp>
      <p:sp>
        <p:nvSpPr>
          <p:cNvPr id="17" name="Kit's teaching bubble">
            <a:extLst>
              <a:ext uri="{FF2B5EF4-FFF2-40B4-BE49-F238E27FC236}">
                <a16:creationId xmlns:a16="http://schemas.microsoft.com/office/drawing/2014/main" id="{90C66388-56DE-4844-8031-907073F50573}"/>
              </a:ext>
            </a:extLst>
          </p:cNvPr>
          <p:cNvSpPr/>
          <p:nvPr/>
        </p:nvSpPr>
        <p:spPr>
          <a:xfrm>
            <a:off x="1439863" y="3440113"/>
            <a:ext cx="4030662" cy="1628775"/>
          </a:xfrm>
          <a:prstGeom prst="wedgeRoundRectCallout">
            <a:avLst>
              <a:gd name="adj1" fmla="val -44373"/>
              <a:gd name="adj2" fmla="val 72450"/>
              <a:gd name="adj3" fmla="val 16667"/>
            </a:avLst>
          </a:prstGeom>
          <a:solidFill>
            <a:schemeClr val="bg1"/>
          </a:solidFill>
          <a:ln w="28575">
            <a:solidFill>
              <a:srgbClr val="CB47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Remember, tricky words from this level are shown in </a:t>
            </a: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>
                <a:solidFill>
                  <a:schemeClr val="tx1"/>
                </a:solidFill>
              </a:rPr>
              <a:t> in the story and decodable or familiar words are in </a:t>
            </a:r>
            <a:r>
              <a:rPr lang="en-GB" dirty="0">
                <a:solidFill>
                  <a:srgbClr val="7030A0"/>
                </a:solidFill>
              </a:rPr>
              <a:t>purple</a:t>
            </a:r>
            <a:r>
              <a:rPr lang="en-GB" dirty="0">
                <a:solidFill>
                  <a:schemeClr val="tx1"/>
                </a:solidFill>
              </a:rPr>
              <a:t>. Digraphs and </a:t>
            </a:r>
            <a:r>
              <a:rPr lang="en-GB" dirty="0" err="1">
                <a:solidFill>
                  <a:schemeClr val="tx1"/>
                </a:solidFill>
              </a:rPr>
              <a:t>trigraphs</a:t>
            </a:r>
            <a:r>
              <a:rPr lang="en-GB" dirty="0">
                <a:solidFill>
                  <a:schemeClr val="tx1"/>
                </a:solidFill>
              </a:rPr>
              <a:t> are underlined.</a:t>
            </a:r>
          </a:p>
        </p:txBody>
      </p:sp>
      <p:sp>
        <p:nvSpPr>
          <p:cNvPr id="21" name="Close bubble">
            <a:extLst>
              <a:ext uri="{FF2B5EF4-FFF2-40B4-BE49-F238E27FC236}">
                <a16:creationId xmlns:a16="http://schemas.microsoft.com/office/drawing/2014/main" id="{C3F353C8-FD75-4AF8-8475-A5D0575A2525}"/>
              </a:ext>
            </a:extLst>
          </p:cNvPr>
          <p:cNvSpPr/>
          <p:nvPr/>
        </p:nvSpPr>
        <p:spPr>
          <a:xfrm>
            <a:off x="5291138" y="3429000"/>
            <a:ext cx="284162" cy="284163"/>
          </a:xfrm>
          <a:prstGeom prst="ellipse">
            <a:avLst/>
          </a:prstGeom>
          <a:solidFill>
            <a:srgbClr val="CC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/>
              <a:t>X</a:t>
            </a:r>
            <a:endParaRPr lang="en-GB" sz="1400" b="1" dirty="0"/>
          </a:p>
        </p:txBody>
      </p:sp>
      <p:pic>
        <p:nvPicPr>
          <p:cNvPr id="12297" name="Picture 3">
            <a:extLst>
              <a:ext uri="{FF2B5EF4-FFF2-40B4-BE49-F238E27FC236}">
                <a16:creationId xmlns:a16="http://schemas.microsoft.com/office/drawing/2014/main" id="{CCE26421-C5A9-491B-BB79-B36723849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325" y="2551113"/>
            <a:ext cx="2117725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F8E005-2AC2-4991-B03F-A8384BFB3FC5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rgbClr val="171C48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E041EB-F248-447F-9145-E34A104E6026}"/>
              </a:ext>
            </a:extLst>
          </p:cNvPr>
          <p:cNvGrpSpPr>
            <a:grpSpLocks/>
          </p:cNvGrpSpPr>
          <p:nvPr/>
        </p:nvGrpSpPr>
        <p:grpSpPr bwMode="auto">
          <a:xfrm>
            <a:off x="1409700" y="1201738"/>
            <a:ext cx="2117725" cy="2176462"/>
            <a:chOff x="3897325" y="2039106"/>
            <a:chExt cx="2117772" cy="2176338"/>
          </a:xfrm>
        </p:grpSpPr>
        <p:pic>
          <p:nvPicPr>
            <p:cNvPr id="13349" name="Picture 3">
              <a:extLst>
                <a:ext uri="{FF2B5EF4-FFF2-40B4-BE49-F238E27FC236}">
                  <a16:creationId xmlns:a16="http://schemas.microsoft.com/office/drawing/2014/main" id="{3785AB85-439D-4EC5-9FFC-8252348A2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50" name="Rectangle 6">
              <a:extLst>
                <a:ext uri="{FF2B5EF4-FFF2-40B4-BE49-F238E27FC236}">
                  <a16:creationId xmlns:a16="http://schemas.microsoft.com/office/drawing/2014/main" id="{F787A430-7F12-415C-BF20-01AE748EF5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2804110"/>
              <a:ext cx="10070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was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4E9EE7-34FF-46B0-A712-CB28778A0FC1}"/>
              </a:ext>
            </a:extLst>
          </p:cNvPr>
          <p:cNvGrpSpPr>
            <a:grpSpLocks/>
          </p:cNvGrpSpPr>
          <p:nvPr/>
        </p:nvGrpSpPr>
        <p:grpSpPr bwMode="auto">
          <a:xfrm>
            <a:off x="3944938" y="1062038"/>
            <a:ext cx="2117725" cy="2176462"/>
            <a:chOff x="3897325" y="2039106"/>
            <a:chExt cx="2117772" cy="2176338"/>
          </a:xfrm>
        </p:grpSpPr>
        <p:pic>
          <p:nvPicPr>
            <p:cNvPr id="13347" name="Picture 17">
              <a:extLst>
                <a:ext uri="{FF2B5EF4-FFF2-40B4-BE49-F238E27FC236}">
                  <a16:creationId xmlns:a16="http://schemas.microsoft.com/office/drawing/2014/main" id="{44DFFF8B-0AEF-43C7-A0D6-BBF2537DF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8" name="Rectangle 18">
              <a:extLst>
                <a:ext uri="{FF2B5EF4-FFF2-40B4-BE49-F238E27FC236}">
                  <a16:creationId xmlns:a16="http://schemas.microsoft.com/office/drawing/2014/main" id="{EA89BBE4-8CA2-4EDD-818D-743C61D076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788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D7F8F0-5AA5-4B47-892F-5118A9AB9C49}"/>
              </a:ext>
            </a:extLst>
          </p:cNvPr>
          <p:cNvGrpSpPr>
            <a:grpSpLocks/>
          </p:cNvGrpSpPr>
          <p:nvPr/>
        </p:nvGrpSpPr>
        <p:grpSpPr bwMode="auto">
          <a:xfrm>
            <a:off x="2266950" y="2009775"/>
            <a:ext cx="2117725" cy="2176463"/>
            <a:chOff x="3807677" y="2039106"/>
            <a:chExt cx="2117772" cy="2176338"/>
          </a:xfrm>
        </p:grpSpPr>
        <p:pic>
          <p:nvPicPr>
            <p:cNvPr id="13345" name="Picture 20">
              <a:extLst>
                <a:ext uri="{FF2B5EF4-FFF2-40B4-BE49-F238E27FC236}">
                  <a16:creationId xmlns:a16="http://schemas.microsoft.com/office/drawing/2014/main" id="{606928AB-9553-4ADA-BA0D-2E14BFF7B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6" name="Rectangle 21">
              <a:extLst>
                <a:ext uri="{FF2B5EF4-FFF2-40B4-BE49-F238E27FC236}">
                  <a16:creationId xmlns:a16="http://schemas.microsoft.com/office/drawing/2014/main" id="{87A7A5BC-F7B5-411E-ABEC-A9CDA196B0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be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B7DFAD-EDD4-454F-B7E5-C7DF7451B613}"/>
              </a:ext>
            </a:extLst>
          </p:cNvPr>
          <p:cNvGrpSpPr>
            <a:grpSpLocks/>
          </p:cNvGrpSpPr>
          <p:nvPr/>
        </p:nvGrpSpPr>
        <p:grpSpPr bwMode="auto">
          <a:xfrm>
            <a:off x="4845050" y="2892425"/>
            <a:ext cx="2117725" cy="2176463"/>
            <a:chOff x="3807677" y="2039106"/>
            <a:chExt cx="2117772" cy="2176338"/>
          </a:xfrm>
        </p:grpSpPr>
        <p:pic>
          <p:nvPicPr>
            <p:cNvPr id="13343" name="Picture 23">
              <a:extLst>
                <a:ext uri="{FF2B5EF4-FFF2-40B4-BE49-F238E27FC236}">
                  <a16:creationId xmlns:a16="http://schemas.microsoft.com/office/drawing/2014/main" id="{346C6F68-774E-4498-BC36-55DC5ABD3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4" name="Rectangle 24">
              <a:extLst>
                <a:ext uri="{FF2B5EF4-FFF2-40B4-BE49-F238E27FC236}">
                  <a16:creationId xmlns:a16="http://schemas.microsoft.com/office/drawing/2014/main" id="{7E7FAF98-B85C-4AEA-BA4F-224F70517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430" y="2771334"/>
              <a:ext cx="8322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my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157255-727D-4863-A6D2-CDB1BED85562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1082675"/>
            <a:ext cx="2117725" cy="2176463"/>
            <a:chOff x="3897325" y="2039106"/>
            <a:chExt cx="2117772" cy="2176338"/>
          </a:xfrm>
        </p:grpSpPr>
        <p:pic>
          <p:nvPicPr>
            <p:cNvPr id="13341" name="Picture 26">
              <a:extLst>
                <a:ext uri="{FF2B5EF4-FFF2-40B4-BE49-F238E27FC236}">
                  <a16:creationId xmlns:a16="http://schemas.microsoft.com/office/drawing/2014/main" id="{80654DA4-7D82-406D-BCB6-3DC96BCAE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2" name="Rectangle 27">
              <a:extLst>
                <a:ext uri="{FF2B5EF4-FFF2-40B4-BE49-F238E27FC236}">
                  <a16:creationId xmlns:a16="http://schemas.microsoft.com/office/drawing/2014/main" id="{60DC3729-3962-4093-A3B9-69A05C0516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2804110"/>
              <a:ext cx="10070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was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620AA3D-FDBE-412D-955E-E083271DE50D}"/>
              </a:ext>
            </a:extLst>
          </p:cNvPr>
          <p:cNvGrpSpPr>
            <a:grpSpLocks/>
          </p:cNvGrpSpPr>
          <p:nvPr/>
        </p:nvGrpSpPr>
        <p:grpSpPr bwMode="auto">
          <a:xfrm>
            <a:off x="3348038" y="3900488"/>
            <a:ext cx="2117725" cy="2176462"/>
            <a:chOff x="3807677" y="2039106"/>
            <a:chExt cx="2117772" cy="2176338"/>
          </a:xfrm>
        </p:grpSpPr>
        <p:pic>
          <p:nvPicPr>
            <p:cNvPr id="13339" name="Picture 29">
              <a:extLst>
                <a:ext uri="{FF2B5EF4-FFF2-40B4-BE49-F238E27FC236}">
                  <a16:creationId xmlns:a16="http://schemas.microsoft.com/office/drawing/2014/main" id="{28B8052D-A2DD-476C-95DA-17E3964C3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Rectangle 30">
              <a:extLst>
                <a:ext uri="{FF2B5EF4-FFF2-40B4-BE49-F238E27FC236}">
                  <a16:creationId xmlns:a16="http://schemas.microsoft.com/office/drawing/2014/main" id="{11D78F03-7A8E-4817-9AF6-1F465E380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be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D35115-A7A8-430C-BFD5-389819C1009A}"/>
              </a:ext>
            </a:extLst>
          </p:cNvPr>
          <p:cNvGrpSpPr>
            <a:grpSpLocks/>
          </p:cNvGrpSpPr>
          <p:nvPr/>
        </p:nvGrpSpPr>
        <p:grpSpPr bwMode="auto">
          <a:xfrm>
            <a:off x="1438275" y="3759200"/>
            <a:ext cx="2117725" cy="2176463"/>
            <a:chOff x="3897325" y="2039106"/>
            <a:chExt cx="2117772" cy="2176338"/>
          </a:xfrm>
        </p:grpSpPr>
        <p:pic>
          <p:nvPicPr>
            <p:cNvPr id="13337" name="Picture 32">
              <a:extLst>
                <a:ext uri="{FF2B5EF4-FFF2-40B4-BE49-F238E27FC236}">
                  <a16:creationId xmlns:a16="http://schemas.microsoft.com/office/drawing/2014/main" id="{4430288E-614A-49C3-ACE9-7DD8E076B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8" name="Rectangle 33">
              <a:extLst>
                <a:ext uri="{FF2B5EF4-FFF2-40B4-BE49-F238E27FC236}">
                  <a16:creationId xmlns:a16="http://schemas.microsoft.com/office/drawing/2014/main" id="{49949909-C29B-4079-BB77-ADE7B3B91B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788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EC26B2-8F9A-4C85-8655-9DF03CB51313}"/>
              </a:ext>
            </a:extLst>
          </p:cNvPr>
          <p:cNvGrpSpPr>
            <a:grpSpLocks/>
          </p:cNvGrpSpPr>
          <p:nvPr/>
        </p:nvGrpSpPr>
        <p:grpSpPr bwMode="auto">
          <a:xfrm>
            <a:off x="5618163" y="4000500"/>
            <a:ext cx="2117725" cy="2176463"/>
            <a:chOff x="3807677" y="2039106"/>
            <a:chExt cx="2117772" cy="2176338"/>
          </a:xfrm>
        </p:grpSpPr>
        <p:pic>
          <p:nvPicPr>
            <p:cNvPr id="13335" name="Picture 35">
              <a:extLst>
                <a:ext uri="{FF2B5EF4-FFF2-40B4-BE49-F238E27FC236}">
                  <a16:creationId xmlns:a16="http://schemas.microsoft.com/office/drawing/2014/main" id="{91AB52C9-AF75-4CFD-9DAF-74B4938C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6" name="Rectangle 36">
              <a:extLst>
                <a:ext uri="{FF2B5EF4-FFF2-40B4-BE49-F238E27FC236}">
                  <a16:creationId xmlns:a16="http://schemas.microsoft.com/office/drawing/2014/main" id="{ADF3558A-D5F6-49B3-A664-FD08A6804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430" y="2771334"/>
              <a:ext cx="8322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my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CA873F-9BD0-4CE2-9F3E-9C9ACCD79D8A}"/>
              </a:ext>
            </a:extLst>
          </p:cNvPr>
          <p:cNvGrpSpPr>
            <a:grpSpLocks/>
          </p:cNvGrpSpPr>
          <p:nvPr/>
        </p:nvGrpSpPr>
        <p:grpSpPr bwMode="auto">
          <a:xfrm>
            <a:off x="3608388" y="2333625"/>
            <a:ext cx="2117725" cy="2176463"/>
            <a:chOff x="3897325" y="2039106"/>
            <a:chExt cx="2117772" cy="2176338"/>
          </a:xfrm>
        </p:grpSpPr>
        <p:pic>
          <p:nvPicPr>
            <p:cNvPr id="13333" name="Picture 38">
              <a:extLst>
                <a:ext uri="{FF2B5EF4-FFF2-40B4-BE49-F238E27FC236}">
                  <a16:creationId xmlns:a16="http://schemas.microsoft.com/office/drawing/2014/main" id="{657D9C55-FDD2-486B-8075-8FFD69B54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4" name="Rectangle 39">
              <a:extLst>
                <a:ext uri="{FF2B5EF4-FFF2-40B4-BE49-F238E27FC236}">
                  <a16:creationId xmlns:a16="http://schemas.microsoft.com/office/drawing/2014/main" id="{0BA171A0-262A-40EB-B635-108E9F005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5976" y="2804110"/>
              <a:ext cx="100700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was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F14A946-F00E-40AE-89EF-041602030DBC}"/>
              </a:ext>
            </a:extLst>
          </p:cNvPr>
          <p:cNvGrpSpPr>
            <a:grpSpLocks/>
          </p:cNvGrpSpPr>
          <p:nvPr/>
        </p:nvGrpSpPr>
        <p:grpSpPr bwMode="auto">
          <a:xfrm>
            <a:off x="1976438" y="3873500"/>
            <a:ext cx="2117725" cy="2176463"/>
            <a:chOff x="3807677" y="2039106"/>
            <a:chExt cx="2117772" cy="2176338"/>
          </a:xfrm>
        </p:grpSpPr>
        <p:pic>
          <p:nvPicPr>
            <p:cNvPr id="13331" name="Picture 41">
              <a:extLst>
                <a:ext uri="{FF2B5EF4-FFF2-40B4-BE49-F238E27FC236}">
                  <a16:creationId xmlns:a16="http://schemas.microsoft.com/office/drawing/2014/main" id="{E48D4973-B140-4FF8-BDC4-6BE767B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2" name="Rectangle 42">
              <a:extLst>
                <a:ext uri="{FF2B5EF4-FFF2-40B4-BE49-F238E27FC236}">
                  <a16:creationId xmlns:a16="http://schemas.microsoft.com/office/drawing/2014/main" id="{9CF4C3A3-27C7-4B64-88DC-EAAC754048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6479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be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70250C-0109-4642-84C0-54A8C4632EF3}"/>
              </a:ext>
            </a:extLst>
          </p:cNvPr>
          <p:cNvGrpSpPr>
            <a:grpSpLocks/>
          </p:cNvGrpSpPr>
          <p:nvPr/>
        </p:nvGrpSpPr>
        <p:grpSpPr bwMode="auto">
          <a:xfrm>
            <a:off x="2913063" y="2705100"/>
            <a:ext cx="2117725" cy="2176463"/>
            <a:chOff x="3897325" y="2039106"/>
            <a:chExt cx="2117772" cy="2176338"/>
          </a:xfrm>
        </p:grpSpPr>
        <p:pic>
          <p:nvPicPr>
            <p:cNvPr id="13329" name="Picture 44">
              <a:extLst>
                <a:ext uri="{FF2B5EF4-FFF2-40B4-BE49-F238E27FC236}">
                  <a16:creationId xmlns:a16="http://schemas.microsoft.com/office/drawing/2014/main" id="{964651AB-6AF4-43F7-B589-F7A6B5C17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7325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0" name="Rectangle 45">
              <a:extLst>
                <a:ext uri="{FF2B5EF4-FFF2-40B4-BE49-F238E27FC236}">
                  <a16:creationId xmlns:a16="http://schemas.microsoft.com/office/drawing/2014/main" id="{7AC58BCD-8D52-4235-9292-B53FF465F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930" y="2781270"/>
              <a:ext cx="788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me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48DD73B-FBF9-4C2E-91E6-FCC1267B7127}"/>
              </a:ext>
            </a:extLst>
          </p:cNvPr>
          <p:cNvGrpSpPr>
            <a:grpSpLocks/>
          </p:cNvGrpSpPr>
          <p:nvPr/>
        </p:nvGrpSpPr>
        <p:grpSpPr bwMode="auto">
          <a:xfrm>
            <a:off x="4921250" y="3959225"/>
            <a:ext cx="2117725" cy="2176463"/>
            <a:chOff x="3807677" y="2039106"/>
            <a:chExt cx="2117772" cy="2176338"/>
          </a:xfrm>
        </p:grpSpPr>
        <p:pic>
          <p:nvPicPr>
            <p:cNvPr id="13327" name="Picture 47">
              <a:extLst>
                <a:ext uri="{FF2B5EF4-FFF2-40B4-BE49-F238E27FC236}">
                  <a16:creationId xmlns:a16="http://schemas.microsoft.com/office/drawing/2014/main" id="{CE112418-B614-40A1-AC90-777FDF273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7677" y="2039106"/>
              <a:ext cx="2117772" cy="2176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8" name="Rectangle 48">
              <a:extLst>
                <a:ext uri="{FF2B5EF4-FFF2-40B4-BE49-F238E27FC236}">
                  <a16:creationId xmlns:a16="http://schemas.microsoft.com/office/drawing/2014/main" id="{25F69036-7F6F-4B40-8953-07E5CA6B7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3430" y="2771334"/>
              <a:ext cx="83227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uffy-TTF" panose="020B0603060100000000" pitchFamily="34" charset="0"/>
                  <a:cs typeface="Tuffy-TTF" panose="020B0603060100000000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3600">
                  <a:solidFill>
                    <a:schemeClr val="tx1"/>
                  </a:solidFill>
                  <a:latin typeface="Twinkl SemiBold" pitchFamily="2" charset="0"/>
                </a:rPr>
                <a:t>my</a:t>
              </a:r>
              <a:endParaRPr lang="en-GB" altLang="en-US">
                <a:solidFill>
                  <a:schemeClr val="tx1"/>
                </a:solidFill>
                <a:latin typeface="Twinkl SemiBold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25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75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175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2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625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675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2025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2075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125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2475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2525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2575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89A579A-7EF2-462F-98E4-91EA10FC2878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14339" name="Picture 4">
            <a:extLst>
              <a:ext uri="{FF2B5EF4-FFF2-40B4-BE49-F238E27FC236}">
                <a16:creationId xmlns:a16="http://schemas.microsoft.com/office/drawing/2014/main" id="{66582694-3991-4217-B8B4-9DDE14DABF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98750"/>
            <a:ext cx="8905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4BCB195-D566-45E1-83E0-F486EE1153EF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BC64F-0159-4500-B8F5-5E18BAB5CFF4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3150043-1FC9-4910-997F-DD3189B2A546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pic>
        <p:nvPicPr>
          <p:cNvPr id="14341" name="Picture 1">
            <a:extLst>
              <a:ext uri="{FF2B5EF4-FFF2-40B4-BE49-F238E27FC236}">
                <a16:creationId xmlns:a16="http://schemas.microsoft.com/office/drawing/2014/main" id="{EBEE979C-1934-46A8-B18F-F2349EBD9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44675"/>
            <a:ext cx="993775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>
            <a:extLst>
              <a:ext uri="{FF2B5EF4-FFF2-40B4-BE49-F238E27FC236}">
                <a16:creationId xmlns:a16="http://schemas.microsoft.com/office/drawing/2014/main" id="{A3EE6752-9446-42BB-9071-694B2D8DC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698750"/>
            <a:ext cx="949325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>
            <a:extLst>
              <a:ext uri="{FF2B5EF4-FFF2-40B4-BE49-F238E27FC236}">
                <a16:creationId xmlns:a16="http://schemas.microsoft.com/office/drawing/2014/main" id="{BFF905E6-7F50-4E02-889B-5EAFB3CE78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1797050"/>
            <a:ext cx="131127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4245F091-B923-48BD-993F-B75D373A4072}"/>
              </a:ext>
            </a:extLst>
          </p:cNvPr>
          <p:cNvSpPr/>
          <p:nvPr/>
        </p:nvSpPr>
        <p:spPr>
          <a:xfrm>
            <a:off x="684213" y="4868863"/>
            <a:ext cx="7775575" cy="1308100"/>
          </a:xfrm>
          <a:prstGeom prst="roundRect">
            <a:avLst>
              <a:gd name="adj" fmla="val 70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chemeClr val="tx1"/>
                </a:solidFill>
              </a:rPr>
              <a:t>“</a:t>
            </a:r>
            <a:r>
              <a:rPr lang="en-GB" sz="2400" dirty="0">
                <a:solidFill>
                  <a:srgbClr val="7030A0"/>
                </a:solidFill>
              </a:rPr>
              <a:t>It’s </a:t>
            </a:r>
            <a:r>
              <a:rPr lang="en-GB" sz="2400" dirty="0">
                <a:solidFill>
                  <a:schemeClr val="tx1"/>
                </a:solidFill>
              </a:rPr>
              <a:t>time for </a:t>
            </a:r>
            <a:r>
              <a:rPr lang="en-GB" sz="2400" dirty="0">
                <a:solidFill>
                  <a:srgbClr val="7030A0"/>
                </a:solidFill>
              </a:rPr>
              <a:t>bed</a:t>
            </a:r>
            <a:r>
              <a:rPr lang="en-GB" sz="2400" dirty="0">
                <a:solidFill>
                  <a:schemeClr val="tx1"/>
                </a:solidFill>
              </a:rPr>
              <a:t>,” said </a:t>
            </a:r>
            <a:r>
              <a:rPr lang="en-GB" sz="2400" dirty="0">
                <a:solidFill>
                  <a:srgbClr val="7030A0"/>
                </a:solidFill>
              </a:rPr>
              <a:t>Mum and Dad</a:t>
            </a:r>
            <a:r>
              <a:rPr lang="en-GB" sz="2400" dirty="0">
                <a:solidFill>
                  <a:srgbClr val="171C48"/>
                </a:solidFill>
              </a:rPr>
              <a:t>,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so </a:t>
            </a:r>
            <a:r>
              <a:rPr lang="en-GB" sz="2400" dirty="0">
                <a:solidFill>
                  <a:srgbClr val="7030A0"/>
                </a:solidFill>
              </a:rPr>
              <a:t>Kit and Sam </a:t>
            </a:r>
            <a:r>
              <a:rPr lang="en-GB" sz="2400" dirty="0">
                <a:solidFill>
                  <a:schemeClr val="tx1"/>
                </a:solidFill>
              </a:rPr>
              <a:t>went upstairs </a:t>
            </a:r>
            <a:r>
              <a:rPr lang="en-GB" sz="2400" dirty="0">
                <a:solidFill>
                  <a:srgbClr val="7030A0"/>
                </a:solidFill>
              </a:rPr>
              <a:t>and got on </a:t>
            </a:r>
            <a:r>
              <a:rPr lang="en-GB" sz="2400" dirty="0">
                <a:solidFill>
                  <a:schemeClr val="tx1"/>
                </a:solidFill>
              </a:rPr>
              <a:t>their pyjamas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tx1"/>
                </a:solidFill>
              </a:rPr>
              <a:t> quickly </a:t>
            </a:r>
            <a:r>
              <a:rPr lang="en-GB" sz="2400" dirty="0">
                <a:solidFill>
                  <a:srgbClr val="7030A0"/>
                </a:solidFill>
              </a:rPr>
              <a:t>as</a:t>
            </a:r>
            <a:r>
              <a:rPr lang="en-GB" sz="2400" dirty="0">
                <a:solidFill>
                  <a:schemeClr val="tx1"/>
                </a:solidFill>
              </a:rPr>
              <a:t> they could.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FF8A35-A7C7-4254-8EF9-404930E473E8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1E1C3A-C360-42B3-8BEA-2CD8EE14AFB1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1B2CE56-1344-423A-8E34-A62ED1072639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23257C-5443-400D-8633-C6B600FAD690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06D27CAD-8C53-4837-B5B0-C438B62F3F9D}"/>
              </a:ext>
            </a:extLst>
          </p:cNvPr>
          <p:cNvSpPr/>
          <p:nvPr/>
        </p:nvSpPr>
        <p:spPr>
          <a:xfrm>
            <a:off x="684213" y="4868863"/>
            <a:ext cx="7775575" cy="1308100"/>
          </a:xfrm>
          <a:prstGeom prst="roundRect">
            <a:avLst>
              <a:gd name="adj" fmla="val 70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rgbClr val="7030A0"/>
                </a:solidFill>
              </a:rPr>
              <a:t>Sam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FF0000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ready first so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went </a:t>
            </a:r>
            <a:r>
              <a:rPr lang="en-GB" sz="2400" dirty="0">
                <a:solidFill>
                  <a:srgbClr val="7030A0"/>
                </a:solidFill>
              </a:rPr>
              <a:t>to p</a:t>
            </a:r>
            <a:r>
              <a:rPr lang="en-GB" sz="2400" u="sng" dirty="0">
                <a:solidFill>
                  <a:srgbClr val="7030A0"/>
                </a:solidFill>
              </a:rPr>
              <a:t>ee</a:t>
            </a:r>
            <a:r>
              <a:rPr lang="en-GB" sz="2400" dirty="0">
                <a:solidFill>
                  <a:srgbClr val="7030A0"/>
                </a:solidFill>
              </a:rPr>
              <a:t>p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out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of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the </a:t>
            </a:r>
            <a:r>
              <a:rPr lang="en-GB" sz="2400" dirty="0">
                <a:solidFill>
                  <a:schemeClr val="tx1"/>
                </a:solidFill>
              </a:rPr>
              <a:t>window before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closed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curtains. “Look </a:t>
            </a:r>
            <a:r>
              <a:rPr lang="en-GB" sz="2400" dirty="0">
                <a:solidFill>
                  <a:srgbClr val="7030A0"/>
                </a:solidFill>
              </a:rPr>
              <a:t>at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moon tonight!” </a:t>
            </a:r>
            <a:r>
              <a:rPr lang="en-GB" sz="2400" dirty="0">
                <a:solidFill>
                  <a:srgbClr val="FF0000"/>
                </a:solidFill>
              </a:rPr>
              <a:t>she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called.</a:t>
            </a:r>
          </a:p>
        </p:txBody>
      </p:sp>
      <p:pic>
        <p:nvPicPr>
          <p:cNvPr id="15365" name="Picture 2">
            <a:extLst>
              <a:ext uri="{FF2B5EF4-FFF2-40B4-BE49-F238E27FC236}">
                <a16:creationId xmlns:a16="http://schemas.microsoft.com/office/drawing/2014/main" id="{177BC8DA-76CB-49C9-ABE5-DE437603D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773238"/>
            <a:ext cx="10937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C6CCD14-722F-44B3-B5EA-FF2D9DDFF072}"/>
              </a:ext>
            </a:extLst>
          </p:cNvPr>
          <p:cNvSpPr/>
          <p:nvPr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blipFill>
            <a:blip r:embed="rId2"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E32272-C980-4501-A3E8-32AB5A58C78C}"/>
              </a:ext>
            </a:extLst>
          </p:cNvPr>
          <p:cNvGrpSpPr/>
          <p:nvPr/>
        </p:nvGrpSpPr>
        <p:grpSpPr>
          <a:xfrm>
            <a:off x="8020050" y="227397"/>
            <a:ext cx="1123947" cy="504056"/>
            <a:chOff x="8020930" y="1700808"/>
            <a:chExt cx="1159582" cy="504056"/>
          </a:xfrm>
          <a:solidFill>
            <a:srgbClr val="CB4793"/>
          </a:solidFill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C11462-CBAD-47B3-87BE-15063A665E15}"/>
                </a:ext>
              </a:extLst>
            </p:cNvPr>
            <p:cNvSpPr/>
            <p:nvPr/>
          </p:nvSpPr>
          <p:spPr>
            <a:xfrm>
              <a:off x="8020930" y="1700808"/>
              <a:ext cx="519979" cy="50405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ACE338-7BAE-43A3-A18B-A41E1B82A6EC}"/>
                </a:ext>
              </a:extLst>
            </p:cNvPr>
            <p:cNvSpPr/>
            <p:nvPr/>
          </p:nvSpPr>
          <p:spPr>
            <a:xfrm>
              <a:off x="8280920" y="1700808"/>
              <a:ext cx="899592" cy="5040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80000" anchor="ctr"/>
            <a:lstStyle/>
            <a:p>
              <a:pPr>
                <a:defRPr/>
              </a:pPr>
              <a:r>
                <a:rPr lang="en-GB" altLang="en-US" b="1" dirty="0">
                  <a:solidFill>
                    <a:schemeClr val="bg1"/>
                  </a:solidFill>
                </a:rPr>
                <a:t>Teach</a:t>
              </a:r>
            </a:p>
          </p:txBody>
        </p:sp>
      </p:grpSp>
      <p:sp>
        <p:nvSpPr>
          <p:cNvPr id="4" name="Rectangle: Rounded Corners 6">
            <a:extLst>
              <a:ext uri="{FF2B5EF4-FFF2-40B4-BE49-F238E27FC236}">
                <a16:creationId xmlns:a16="http://schemas.microsoft.com/office/drawing/2014/main" id="{8CB67E2F-5A9D-4A69-928D-03CA540B6492}"/>
              </a:ext>
            </a:extLst>
          </p:cNvPr>
          <p:cNvSpPr/>
          <p:nvPr/>
        </p:nvSpPr>
        <p:spPr>
          <a:xfrm>
            <a:off x="684213" y="5229225"/>
            <a:ext cx="7775575" cy="947738"/>
          </a:xfrm>
          <a:prstGeom prst="roundRect">
            <a:avLst>
              <a:gd name="adj" fmla="val 703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400" dirty="0">
                <a:solidFill>
                  <a:srgbClr val="7030A0"/>
                </a:solidFill>
              </a:rPr>
              <a:t>Kit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looked out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to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his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surprise there </a:t>
            </a:r>
            <a:r>
              <a:rPr lang="en-GB" sz="2400" dirty="0">
                <a:solidFill>
                  <a:srgbClr val="FF0000"/>
                </a:solidFill>
              </a:rPr>
              <a:t>was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 big</a:t>
            </a:r>
            <a:r>
              <a:rPr lang="en-GB" sz="2400" dirty="0">
                <a:solidFill>
                  <a:schemeClr val="tx1"/>
                </a:solidFill>
              </a:rPr>
              <a:t>, bright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and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beautiful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7030A0"/>
                </a:solidFill>
              </a:rPr>
              <a:t>fu</a:t>
            </a:r>
            <a:r>
              <a:rPr lang="en-GB" sz="2400" u="sng" dirty="0">
                <a:solidFill>
                  <a:srgbClr val="7030A0"/>
                </a:solidFill>
              </a:rPr>
              <a:t>ll</a:t>
            </a:r>
            <a:r>
              <a:rPr lang="en-GB" sz="2400" dirty="0">
                <a:solidFill>
                  <a:srgbClr val="7030A0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moon. “</a:t>
            </a:r>
            <a:r>
              <a:rPr lang="en-GB" sz="2400" dirty="0">
                <a:solidFill>
                  <a:srgbClr val="171C48"/>
                </a:solidFill>
              </a:rPr>
              <a:t>Ooh</a:t>
            </a:r>
            <a:r>
              <a:rPr lang="en-GB" sz="2400" dirty="0">
                <a:solidFill>
                  <a:schemeClr val="tx1"/>
                </a:solidFill>
              </a:rPr>
              <a:t>!” </a:t>
            </a:r>
            <a:r>
              <a:rPr lang="en-GB" sz="2400" dirty="0">
                <a:solidFill>
                  <a:srgbClr val="FF0000"/>
                </a:solidFill>
              </a:rPr>
              <a:t>he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tx1"/>
                </a:solidFill>
              </a:rPr>
              <a:t>said.</a:t>
            </a:r>
          </a:p>
        </p:txBody>
      </p:sp>
      <p:pic>
        <p:nvPicPr>
          <p:cNvPr id="16389" name="Picture 2">
            <a:extLst>
              <a:ext uri="{FF2B5EF4-FFF2-40B4-BE49-F238E27FC236}">
                <a16:creationId xmlns:a16="http://schemas.microsoft.com/office/drawing/2014/main" id="{E26E7293-913B-47D8-8918-597BE31AB2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1773238"/>
            <a:ext cx="1093787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>
            <a:extLst>
              <a:ext uri="{FF2B5EF4-FFF2-40B4-BE49-F238E27FC236}">
                <a16:creationId xmlns:a16="http://schemas.microsoft.com/office/drawing/2014/main" id="{517AD5AC-00FD-4EBA-974E-C91E1605E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773238"/>
            <a:ext cx="1185863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653C8F"/>
      </a:accent1>
      <a:accent2>
        <a:srgbClr val="F0821A"/>
      </a:accent2>
      <a:accent3>
        <a:srgbClr val="CB4793"/>
      </a:accent3>
      <a:accent4>
        <a:srgbClr val="009640"/>
      </a:accent4>
      <a:accent5>
        <a:srgbClr val="F9B000"/>
      </a:accent5>
      <a:accent6>
        <a:srgbClr val="00938F"/>
      </a:accent6>
      <a:hlink>
        <a:srgbClr val="00B0F0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25AB2986-5574-45A2-BF7E-681B7DC8C31E}" vid="{9AE52945-30AF-4BF8-9DC2-03422E2D27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Twinkl Phonics PowerPoint Template</Template>
  <TotalTime>1624</TotalTime>
  <Words>656</Words>
  <Application>Microsoft Office PowerPoint</Application>
  <PresentationFormat>On-screen Show (4:3)</PresentationFormat>
  <Paragraphs>136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Twinkl SemiBold</vt:lpstr>
      <vt:lpstr>Tuffy-TTF</vt:lpstr>
      <vt:lpstr>Arial</vt:lpstr>
      <vt:lpstr>Twinkl</vt:lpstr>
      <vt:lpstr>Office Theme</vt:lpstr>
      <vt:lpstr>Guidance for Video/Audio in PowerPoints</vt:lpstr>
      <vt:lpstr>PowerPoint Presentation</vt:lpstr>
      <vt:lpstr>PowerPoint Presentation</vt:lpstr>
      <vt:lpstr>PowerPoint Presentation</vt:lpstr>
      <vt:lpstr>Tricky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Write the Letters</vt:lpstr>
      <vt:lpstr>PowerPoint Presentation</vt:lpstr>
      <vt:lpstr>Shooting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Sentence Time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Phonics</dc:title>
  <dc:creator>Holly Riglar</dc:creator>
  <cp:lastModifiedBy>Sana Mehmood</cp:lastModifiedBy>
  <cp:revision>307</cp:revision>
  <dcterms:created xsi:type="dcterms:W3CDTF">2018-07-20T11:42:41Z</dcterms:created>
  <dcterms:modified xsi:type="dcterms:W3CDTF">2020-04-16T13:08:32Z</dcterms:modified>
</cp:coreProperties>
</file>