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41C6-498D-448A-91E5-B66D9CCC1C05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E547-8636-4478-99C2-4D7811E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54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41C6-498D-448A-91E5-B66D9CCC1C05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E547-8636-4478-99C2-4D7811E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76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41C6-498D-448A-91E5-B66D9CCC1C05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E547-8636-4478-99C2-4D7811E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9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41C6-498D-448A-91E5-B66D9CCC1C05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E547-8636-4478-99C2-4D7811E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19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41C6-498D-448A-91E5-B66D9CCC1C05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E547-8636-4478-99C2-4D7811E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52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41C6-498D-448A-91E5-B66D9CCC1C05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E547-8636-4478-99C2-4D7811E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04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41C6-498D-448A-91E5-B66D9CCC1C05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E547-8636-4478-99C2-4D7811E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64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41C6-498D-448A-91E5-B66D9CCC1C05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E547-8636-4478-99C2-4D7811E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9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41C6-498D-448A-91E5-B66D9CCC1C05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E547-8636-4478-99C2-4D7811E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9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41C6-498D-448A-91E5-B66D9CCC1C05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E547-8636-4478-99C2-4D7811E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33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41C6-498D-448A-91E5-B66D9CCC1C05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E547-8636-4478-99C2-4D7811E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1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741C6-498D-448A-91E5-B66D9CCC1C05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0E547-8636-4478-99C2-4D7811E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6608" y="1192192"/>
            <a:ext cx="114357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>
                <a:latin typeface="Comic Sans MS" panose="030F0702030302020204" pitchFamily="66" charset="0"/>
              </a:rPr>
              <a:t>10.02.21</a:t>
            </a:r>
          </a:p>
          <a:p>
            <a:endParaRPr lang="en-GB" sz="4400" u="sng" dirty="0">
              <a:latin typeface="Comic Sans MS" panose="030F0702030302020204" pitchFamily="66" charset="0"/>
            </a:endParaRPr>
          </a:p>
          <a:p>
            <a:r>
              <a:rPr lang="en-GB" sz="4400" u="sng" dirty="0" smtClean="0">
                <a:latin typeface="Comic Sans MS" panose="030F0702030302020204" pitchFamily="66" charset="0"/>
              </a:rPr>
              <a:t>Maths</a:t>
            </a:r>
          </a:p>
          <a:p>
            <a:endParaRPr lang="en-GB" sz="4400" u="sng" dirty="0">
              <a:latin typeface="Comic Sans MS" panose="030F0702030302020204" pitchFamily="66" charset="0"/>
            </a:endParaRPr>
          </a:p>
          <a:p>
            <a:r>
              <a:rPr lang="en-GB" sz="4400" u="sng" dirty="0" smtClean="0">
                <a:latin typeface="Comic Sans MS" panose="030F0702030302020204" pitchFamily="66" charset="0"/>
              </a:rPr>
              <a:t>WALT understand column multiplication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14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980"/>
            <a:ext cx="7831736" cy="5894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17084" y="1747777"/>
            <a:ext cx="38427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How quickly can you solve these calculations?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3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398" y="363031"/>
            <a:ext cx="429034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1. 43 x 2 = </a:t>
            </a:r>
          </a:p>
          <a:p>
            <a:r>
              <a:rPr lang="en-GB" sz="3600" dirty="0" smtClean="0">
                <a:latin typeface="Comic Sans MS" panose="030F0702030302020204" pitchFamily="66" charset="0"/>
              </a:rPr>
              <a:t>2. 69 x 2 =</a:t>
            </a:r>
          </a:p>
          <a:p>
            <a:r>
              <a:rPr lang="en-GB" sz="3600" dirty="0" smtClean="0">
                <a:latin typeface="Comic Sans MS" panose="030F0702030302020204" pitchFamily="66" charset="0"/>
              </a:rPr>
              <a:t>3. 87 x 2 =</a:t>
            </a:r>
          </a:p>
          <a:p>
            <a:r>
              <a:rPr lang="en-GB" sz="3600" dirty="0" smtClean="0">
                <a:latin typeface="Comic Sans MS" panose="030F0702030302020204" pitchFamily="66" charset="0"/>
              </a:rPr>
              <a:t>4. 52 x 3 =</a:t>
            </a:r>
          </a:p>
          <a:p>
            <a:r>
              <a:rPr lang="en-GB" sz="3600" dirty="0" smtClean="0">
                <a:latin typeface="Comic Sans MS" panose="030F0702030302020204" pitchFamily="66" charset="0"/>
              </a:rPr>
              <a:t>5. 63 x 3 =</a:t>
            </a:r>
          </a:p>
          <a:p>
            <a:endParaRPr lang="en-GB" sz="3600" dirty="0" smtClean="0">
              <a:latin typeface="Comic Sans MS" panose="030F0702030302020204" pitchFamily="66" charset="0"/>
            </a:endParaRPr>
          </a:p>
          <a:p>
            <a:r>
              <a:rPr lang="en-GB" sz="3600" dirty="0" smtClean="0">
                <a:latin typeface="Comic Sans MS" panose="030F0702030302020204" pitchFamily="66" charset="0"/>
              </a:rPr>
              <a:t>6. 48 x 3 =</a:t>
            </a:r>
          </a:p>
          <a:p>
            <a:r>
              <a:rPr lang="en-GB" sz="3600" dirty="0" smtClean="0">
                <a:latin typeface="Comic Sans MS" panose="030F0702030302020204" pitchFamily="66" charset="0"/>
              </a:rPr>
              <a:t>7. 39 x 4 =</a:t>
            </a:r>
          </a:p>
          <a:p>
            <a:r>
              <a:rPr lang="en-GB" sz="3600" dirty="0" smtClean="0">
                <a:latin typeface="Comic Sans MS" panose="030F0702030302020204" pitchFamily="66" charset="0"/>
              </a:rPr>
              <a:t>8. 56 x 4 =</a:t>
            </a:r>
          </a:p>
          <a:p>
            <a:r>
              <a:rPr lang="en-GB" sz="3600" dirty="0" smtClean="0">
                <a:latin typeface="Comic Sans MS" panose="030F0702030302020204" pitchFamily="66" charset="0"/>
              </a:rPr>
              <a:t>9. 85 x 4 =</a:t>
            </a:r>
          </a:p>
          <a:p>
            <a:r>
              <a:rPr lang="en-GB" sz="3600" dirty="0" smtClean="0">
                <a:latin typeface="Comic Sans MS" panose="030F0702030302020204" pitchFamily="66" charset="0"/>
              </a:rPr>
              <a:t>10. 25 x 5 =</a:t>
            </a:r>
          </a:p>
          <a:p>
            <a:endParaRPr lang="en-GB" sz="3600" dirty="0" smtClean="0">
              <a:latin typeface="Comic Sans MS" panose="030F0702030302020204" pitchFamily="66" charset="0"/>
            </a:endParaRPr>
          </a:p>
          <a:p>
            <a:endParaRPr lang="en-GB" sz="3600" dirty="0" smtClean="0">
              <a:latin typeface="Comic Sans MS" panose="030F0702030302020204" pitchFamily="66" charset="0"/>
            </a:endParaRPr>
          </a:p>
          <a:p>
            <a:endParaRPr lang="en-GB" sz="3600" dirty="0" smtClean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621" y="123531"/>
            <a:ext cx="8591759" cy="21093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86086" y="265827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11. 37 x 5 =</a:t>
            </a:r>
          </a:p>
          <a:p>
            <a:r>
              <a:rPr lang="en-GB" sz="3600" dirty="0" smtClean="0">
                <a:latin typeface="Comic Sans MS" panose="030F0702030302020204" pitchFamily="66" charset="0"/>
              </a:rPr>
              <a:t>12. 53 x 5 =</a:t>
            </a:r>
          </a:p>
          <a:p>
            <a:r>
              <a:rPr lang="en-GB" sz="3600" dirty="0" smtClean="0">
                <a:latin typeface="Comic Sans MS" panose="030F0702030302020204" pitchFamily="66" charset="0"/>
              </a:rPr>
              <a:t>13. 76 x 5 =</a:t>
            </a:r>
          </a:p>
          <a:p>
            <a:r>
              <a:rPr lang="en-GB" sz="3600" dirty="0" smtClean="0">
                <a:latin typeface="Comic Sans MS" panose="030F0702030302020204" pitchFamily="66" charset="0"/>
              </a:rPr>
              <a:t>14. 85 x 5 =</a:t>
            </a:r>
          </a:p>
          <a:p>
            <a:r>
              <a:rPr lang="en-GB" sz="3600" dirty="0" smtClean="0">
                <a:latin typeface="Comic Sans MS" panose="030F0702030302020204" pitchFamily="66" charset="0"/>
              </a:rPr>
              <a:t>15. 92 x 5 =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2490" y="2591774"/>
            <a:ext cx="1215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Mild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2527" y="4366436"/>
            <a:ext cx="1545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Spicy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07033" y="3509059"/>
            <a:ext cx="1215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Hot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46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107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 Thomas</dc:creator>
  <cp:lastModifiedBy>Jacque Thomas</cp:lastModifiedBy>
  <cp:revision>5</cp:revision>
  <dcterms:created xsi:type="dcterms:W3CDTF">2021-02-08T16:08:52Z</dcterms:created>
  <dcterms:modified xsi:type="dcterms:W3CDTF">2021-02-08T17:06:59Z</dcterms:modified>
</cp:coreProperties>
</file>