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53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2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28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4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7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2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5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7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648A-0C8E-4F9E-BDAB-908D4CC979B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C260-D720-4C82-A3C0-71A2B6B0E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3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91" y="136704"/>
            <a:ext cx="5931043" cy="6631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81860" y="458428"/>
            <a:ext cx="585988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VIPERS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What were the Zebra and lion eating? ®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Who gave Annabeth the college ring? ®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Who did the ring originally belong to and how do you know? ®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What special things do the councillors do every August? ® 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Why do you think the Lion looked at Percy </a:t>
            </a:r>
            <a:r>
              <a:rPr lang="en-GB" sz="1600" b="1" i="1" dirty="0" smtClean="0"/>
              <a:t>‘hopefully’ (I)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Why do you think Annabeth argued so much with her step-mother when she went back home for the school year? Explain using evidence form the text. (e)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What phrases from the text suggest that Annabeth will not be going to go back to live with her father anytime soon?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Find a word in the first paragraph that is similar in meaning to </a:t>
            </a:r>
            <a:r>
              <a:rPr lang="en-GB" sz="1600" b="1" i="1" dirty="0" smtClean="0"/>
              <a:t>tactical</a:t>
            </a:r>
            <a:r>
              <a:rPr lang="en-GB" sz="1600" dirty="0" smtClean="0"/>
              <a:t>. (V)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If the gods did line up and fight against each other as Athena’s team V Poseidon, why would that be awkward for Percy and Annabeth? (E)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Earlier in the paragraph where its states</a:t>
            </a:r>
          </a:p>
          <a:p>
            <a:pPr marL="342900" indent="-342900"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endParaRPr lang="en-GB" sz="1600" dirty="0" smtClean="0"/>
          </a:p>
          <a:p>
            <a:r>
              <a:rPr lang="en-GB" sz="1600" dirty="0" smtClean="0"/>
              <a:t>Why do you think Athena took a shaky breath before telling Percy. How may this tell us about how she feels she was treated.</a:t>
            </a:r>
          </a:p>
          <a:p>
            <a:r>
              <a:rPr lang="en-GB" sz="1600" dirty="0" smtClean="0"/>
              <a:t>11. If you were Athena, give reasons using the text,  </a:t>
            </a:r>
            <a:r>
              <a:rPr lang="en-GB" sz="1600" b="1" dirty="0" smtClean="0"/>
              <a:t>why you would </a:t>
            </a:r>
            <a:r>
              <a:rPr lang="en-GB" sz="1600" dirty="0" smtClean="0"/>
              <a:t>or </a:t>
            </a:r>
            <a:r>
              <a:rPr lang="en-GB" sz="1600" b="1" dirty="0" smtClean="0"/>
              <a:t>wouldn’t want to go back to live with your father.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396" y="4413295"/>
            <a:ext cx="39528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9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Martin</dc:creator>
  <cp:lastModifiedBy>Andrew Martin</cp:lastModifiedBy>
  <cp:revision>2</cp:revision>
  <dcterms:created xsi:type="dcterms:W3CDTF">2021-02-23T16:16:24Z</dcterms:created>
  <dcterms:modified xsi:type="dcterms:W3CDTF">2021-02-23T16:24:23Z</dcterms:modified>
</cp:coreProperties>
</file>