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3" r:id="rId3"/>
    <p:sldId id="274" r:id="rId4"/>
    <p:sldId id="264" r:id="rId5"/>
    <p:sldId id="267" r:id="rId6"/>
    <p:sldId id="269" r:id="rId7"/>
    <p:sldId id="270" r:id="rId8"/>
    <p:sldId id="271" r:id="rId9"/>
    <p:sldId id="272" r:id="rId10"/>
    <p:sldId id="275" r:id="rId11"/>
    <p:sldId id="276" r:id="rId12"/>
  </p:sldIdLst>
  <p:sldSz cx="9144000" cy="6858000" type="screen4x3"/>
  <p:notesSz cx="6858000" cy="9144000"/>
  <p:embeddedFontLst>
    <p:embeddedFont>
      <p:font typeface="BPreplay" panose="02000503000000020004" charset="0"/>
      <p:regular r:id="rId15"/>
      <p:bold r:id="rId16"/>
      <p:italic r:id="rId17"/>
      <p:boldItalic r:id="rId18"/>
    </p:embeddedFont>
    <p:embeddedFont>
      <p:font typeface="Twinkl" panose="020B0604020202020204" charset="0"/>
      <p:regular r:id="rId19"/>
      <p:bold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Sassoon Infant Md" panose="02000603050000020003" charset="0"/>
      <p:regular r:id="rId25"/>
    </p:embeddedFont>
    <p:embeddedFont>
      <p:font typeface="Sassoon Infant Rg" panose="02000503030000020003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95DC"/>
    <a:srgbClr val="B8E1FF"/>
    <a:srgbClr val="228CDB"/>
    <a:srgbClr val="C19AB7"/>
    <a:srgbClr val="F78154"/>
    <a:srgbClr val="5FAD56"/>
    <a:srgbClr val="F5ECF6"/>
    <a:srgbClr val="F2C14E"/>
    <a:srgbClr val="3D7137"/>
    <a:srgbClr val="6B3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95839" autoAdjust="0"/>
  </p:normalViewPr>
  <p:slideViewPr>
    <p:cSldViewPr snapToGrid="0" showGuides="1"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34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14/01/2021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ADC72-8EA1-43B8-87F5-3AB30F3D10A8}" type="datetimeFigureOut">
              <a:rPr lang="en-GB" smtClean="0"/>
              <a:t>14/01/2021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0E056-97E1-48C6-BB8D-815185C7D40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53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0E056-97E1-48C6-BB8D-815185C7D40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15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winkl Logo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519" y="5719763"/>
            <a:ext cx="588962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3" y="409432"/>
            <a:ext cx="4920020" cy="5563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63" y="77698"/>
            <a:ext cx="5239099" cy="663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271" y="741165"/>
            <a:ext cx="4297509" cy="490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25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330" y="600501"/>
            <a:ext cx="4284263" cy="4742597"/>
          </a:xfrm>
          <a:prstGeom prst="rect">
            <a:avLst/>
          </a:prstGeom>
        </p:spPr>
      </p:pic>
      <p:sp>
        <p:nvSpPr>
          <p:cNvPr id="8" name="Text Box 2"/>
          <p:cNvSpPr txBox="1"/>
          <p:nvPr/>
        </p:nvSpPr>
        <p:spPr>
          <a:xfrm>
            <a:off x="584830" y="600501"/>
            <a:ext cx="3537500" cy="371395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b="1" u="sng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WALT use testing to understand the properties of materials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You will need the materials that you collected earlier including a magnet and a nail or something sharp.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Follow the instructions below to test each material for its properties and record the appropriate number for hardness and flexibility; or a yes or no to answer if it is transparent, magnetic or permeable.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605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winkl" pitchFamily="2" charset="0"/>
              </a:rPr>
              <a:t>Success Criteria</a:t>
            </a:r>
            <a:endParaRPr lang="en-US" sz="3600" dirty="0">
              <a:latin typeface="Twinkl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winkl" pitchFamily="2" charset="0"/>
              </a:rPr>
              <a:t>Aim</a:t>
            </a:r>
            <a:endParaRPr lang="en-US" sz="3600" dirty="0">
              <a:latin typeface="Twinkl" pitchFamily="2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Twinkl" pitchFamily="2" charset="0"/>
              </a:rPr>
              <a:t>I can </a:t>
            </a:r>
            <a:r>
              <a:rPr lang="en-GB" altLang="en-US" dirty="0">
                <a:latin typeface="Twinkl" pitchFamily="2" charset="0"/>
              </a:rPr>
              <a:t>compare </a:t>
            </a:r>
            <a:r>
              <a:rPr lang="en-US" altLang="en-US" dirty="0">
                <a:latin typeface="Twinkl" pitchFamily="2" charset="0"/>
              </a:rPr>
              <a:t>materials according to their properties.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Twinkl" pitchFamily="2" charset="0"/>
                <a:cs typeface="Sassoon Infant Rg" panose="02000503030000020003" pitchFamily="50" charset="0"/>
                <a:sym typeface="Sassoon Infant Rg" panose="02000503030000020003" pitchFamily="50" charset="0"/>
              </a:rPr>
              <a:t>I can describe a material’s properties.</a:t>
            </a:r>
          </a:p>
          <a:p>
            <a:r>
              <a:rPr lang="en-US" altLang="en-US" dirty="0">
                <a:latin typeface="Twinkl" pitchFamily="2" charset="0"/>
                <a:cs typeface="Sassoon Infant Rg" panose="02000503030000020003" pitchFamily="50" charset="0"/>
                <a:sym typeface="Sassoon Infant Rg" panose="02000503030000020003" pitchFamily="50" charset="0"/>
              </a:rPr>
              <a:t>I can explain the uses of different materials based on their properties.</a:t>
            </a:r>
          </a:p>
          <a:p>
            <a:r>
              <a:rPr lang="en-US" altLang="en-US" dirty="0">
                <a:latin typeface="Twinkl" pitchFamily="2" charset="0"/>
                <a:cs typeface="Sassoon Infant Rg" panose="02000503030000020003" pitchFamily="50" charset="0"/>
                <a:sym typeface="Sassoon Infant Rg" panose="02000503030000020003" pitchFamily="50" charset="0"/>
              </a:rPr>
              <a:t>I can sort and </a:t>
            </a:r>
            <a:r>
              <a:rPr lang="en-GB" altLang="en-US" dirty="0">
                <a:latin typeface="Twinkl" pitchFamily="2" charset="0"/>
                <a:cs typeface="Sassoon Infant Rg" panose="02000503030000020003" pitchFamily="50" charset="0"/>
                <a:sym typeface="Sassoon Infant Rg" panose="02000503030000020003" pitchFamily="50" charset="0"/>
              </a:rPr>
              <a:t>compare </a:t>
            </a:r>
            <a:r>
              <a:rPr lang="en-US" altLang="en-US" dirty="0">
                <a:latin typeface="Twinkl" pitchFamily="2" charset="0"/>
                <a:cs typeface="Sassoon Infant Rg" panose="02000503030000020003" pitchFamily="50" charset="0"/>
                <a:sym typeface="Sassoon Infant Rg" panose="02000503030000020003" pitchFamily="50" charset="0"/>
              </a:rPr>
              <a:t>materials according to their properties.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Vocabulary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Material:  </a:t>
            </a:r>
            <a:r>
              <a:rPr lang="en-GB" dirty="0"/>
              <a:t>t</a:t>
            </a:r>
            <a:r>
              <a:rPr lang="en-GB" dirty="0" smtClean="0"/>
              <a:t>he matter in which something is made of</a:t>
            </a:r>
          </a:p>
          <a:p>
            <a:r>
              <a:rPr lang="en-GB" dirty="0" smtClean="0"/>
              <a:t>Property: something that describes a material or substance</a:t>
            </a:r>
          </a:p>
          <a:p>
            <a:r>
              <a:rPr lang="en-GB" dirty="0" smtClean="0"/>
              <a:t>Magnetic</a:t>
            </a:r>
            <a:r>
              <a:rPr lang="en-GB" dirty="0"/>
              <a:t>:</a:t>
            </a:r>
            <a:r>
              <a:rPr lang="en-GB" dirty="0" smtClean="0"/>
              <a:t> an ability to attract and repel certain metals   </a:t>
            </a:r>
          </a:p>
          <a:p>
            <a:r>
              <a:rPr lang="en-GB" dirty="0"/>
              <a:t>hard, </a:t>
            </a:r>
            <a:r>
              <a:rPr lang="en-GB" dirty="0" smtClean="0"/>
              <a:t>solid: </a:t>
            </a:r>
            <a:r>
              <a:rPr lang="en-GB" dirty="0"/>
              <a:t>firm, and rigid; not easily broken, bent, or pierced</a:t>
            </a:r>
            <a:endParaRPr lang="en-GB" dirty="0"/>
          </a:p>
          <a:p>
            <a:r>
              <a:rPr lang="en-GB" dirty="0"/>
              <a:t>Transparent</a:t>
            </a:r>
            <a:r>
              <a:rPr lang="en-GB" dirty="0" smtClean="0"/>
              <a:t>: allowing </a:t>
            </a:r>
            <a:r>
              <a:rPr lang="en-GB" dirty="0"/>
              <a:t>light to pass through so that objects behind can be distinctly seen</a:t>
            </a:r>
            <a:endParaRPr lang="en-GB" dirty="0" smtClean="0"/>
          </a:p>
          <a:p>
            <a:r>
              <a:rPr lang="en-GB" dirty="0" smtClean="0"/>
              <a:t>Flexible</a:t>
            </a:r>
            <a:r>
              <a:rPr lang="en-GB" dirty="0"/>
              <a:t>:</a:t>
            </a:r>
            <a:r>
              <a:rPr lang="en-GB" dirty="0" smtClean="0"/>
              <a:t> </a:t>
            </a:r>
            <a:r>
              <a:rPr lang="en-GB" dirty="0"/>
              <a:t>capable of bending easily without breaking.</a:t>
            </a:r>
            <a:endParaRPr lang="en-GB" dirty="0" smtClean="0"/>
          </a:p>
          <a:p>
            <a:r>
              <a:rPr lang="en-GB" dirty="0" smtClean="0"/>
              <a:t>Permeable: will allow liquids or gases to pass through it.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138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0" y="1781175"/>
            <a:ext cx="3816350" cy="4003667"/>
          </a:xfrm>
          <a:prstGeom prst="rect">
            <a:avLst/>
          </a:prstGeom>
          <a:solidFill>
            <a:schemeClr val="bg1"/>
          </a:solidFill>
          <a:ln w="28575">
            <a:solidFill>
              <a:srgbClr val="9C9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Any substance that is used to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make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something is a material. </a:t>
            </a:r>
            <a:endParaRPr lang="en-GB" altLang="en-US" dirty="0" smtClean="0">
              <a:solidFill>
                <a:schemeClr val="tx1"/>
              </a:solidFill>
              <a:latin typeface="Twinkl" pitchFamily="2" charset="0"/>
            </a:endParaRPr>
          </a:p>
          <a:p>
            <a:pPr algn="ctr"/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Natural materials such as stone, wood and cotton are used or worked with in the way they are found in nature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.</a:t>
            </a:r>
          </a:p>
          <a:p>
            <a:pPr algn="ctr"/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 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Synthetic or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human-made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materials are made from natural materials, but are altered with the help of heat or chemicals. Some examples include plastics,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polyester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and Kevlar.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5650" y="841453"/>
            <a:ext cx="7632700" cy="619126"/>
          </a:xfrm>
        </p:spPr>
        <p:txBody>
          <a:bodyPr>
            <a:noAutofit/>
          </a:bodyPr>
          <a:lstStyle/>
          <a:p>
            <a:r>
              <a:rPr lang="en-GB" sz="3600" dirty="0" smtClean="0">
                <a:solidFill>
                  <a:schemeClr val="tx1"/>
                </a:solidFill>
                <a:latin typeface="Twinkl" pitchFamily="2" charset="0"/>
              </a:rPr>
              <a:t>Describing Materials</a:t>
            </a:r>
            <a:endParaRPr lang="en-GB" sz="36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6300" y="1781176"/>
            <a:ext cx="3702050" cy="1952625"/>
          </a:xfrm>
          <a:prstGeom prst="rect">
            <a:avLst/>
          </a:prstGeom>
          <a:solidFill>
            <a:srgbClr val="228CDB"/>
          </a:solidFill>
          <a:ln>
            <a:solidFill>
              <a:srgbClr val="228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 smtClean="0">
                <a:latin typeface="Twinkl" pitchFamily="2" charset="0"/>
              </a:rPr>
              <a:t>Natural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86300" y="3832218"/>
            <a:ext cx="3702050" cy="1952625"/>
          </a:xfrm>
          <a:prstGeom prst="rect">
            <a:avLst/>
          </a:prstGeom>
          <a:solidFill>
            <a:srgbClr val="9C95DC"/>
          </a:solidFill>
          <a:ln>
            <a:solidFill>
              <a:srgbClr val="9C9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 smtClean="0">
                <a:latin typeface="Twinkl" pitchFamily="2" charset="0"/>
              </a:rPr>
              <a:t>Human-made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96" y="2236961"/>
            <a:ext cx="1750856" cy="13051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07" y="2509932"/>
            <a:ext cx="1449732" cy="1052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85" y="1861206"/>
            <a:ext cx="778357" cy="18280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72" y="4243325"/>
            <a:ext cx="1841905" cy="12916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13" y="4187145"/>
            <a:ext cx="1268012" cy="14040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80" y="4236789"/>
            <a:ext cx="1050556" cy="133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2" y="728663"/>
            <a:ext cx="8220075" cy="962027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Twinkl" pitchFamily="2" charset="0"/>
                <a:ea typeface="Sassoon Infant Rg" panose="02000503030000020003" pitchFamily="50" charset="0"/>
              </a:rPr>
              <a:t>Describing Materials</a:t>
            </a:r>
            <a:endParaRPr lang="en-GB" sz="3600" dirty="0">
              <a:latin typeface="Twinkl" pitchFamily="2" charset="0"/>
              <a:ea typeface="Sassoon Infant Rg" panose="02000503030000020003" pitchFamily="5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690690"/>
            <a:ext cx="7632700" cy="1951032"/>
          </a:xfrm>
          <a:prstGeom prst="rect">
            <a:avLst/>
          </a:prstGeom>
          <a:solidFill>
            <a:srgbClr val="9C95DC"/>
          </a:solidFill>
          <a:ln>
            <a:solidFill>
              <a:srgbClr val="9C9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Around your </a:t>
            </a:r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</a:rPr>
              <a:t>home </a:t>
            </a:r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</a:rPr>
              <a:t>you should be able to find various materials</a:t>
            </a:r>
            <a:endParaRPr lang="en-GB" altLang="en-US" dirty="0" smtClean="0">
              <a:solidFill>
                <a:schemeClr val="bg1"/>
              </a:solidFill>
              <a:latin typeface="Twinkl" pitchFamily="2" charset="0"/>
            </a:endParaRPr>
          </a:p>
          <a:p>
            <a:endParaRPr lang="en-GB" altLang="en-US" dirty="0" smtClean="0">
              <a:solidFill>
                <a:schemeClr val="bg1"/>
              </a:solidFill>
              <a:latin typeface="Twinkl" pitchFamily="2" charset="0"/>
            </a:endParaRPr>
          </a:p>
        </p:txBody>
      </p:sp>
      <p:pic>
        <p:nvPicPr>
          <p:cNvPr id="10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2" y="628649"/>
            <a:ext cx="8220075" cy="990602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Twinkl" pitchFamily="2" charset="0"/>
              </a:rPr>
              <a:t>Properties</a:t>
            </a:r>
            <a:endParaRPr lang="en-GB" sz="3600" dirty="0">
              <a:latin typeface="Twinkl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650" y="1713391"/>
            <a:ext cx="3530600" cy="4379434"/>
          </a:xfrm>
          <a:prstGeom prst="rect">
            <a:avLst/>
          </a:prstGeom>
          <a:solidFill>
            <a:srgbClr val="B8E1FF"/>
          </a:solidFill>
          <a:ln>
            <a:solidFill>
              <a:srgbClr val="B8E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The words used to describe a material are known as its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properties.</a:t>
            </a:r>
          </a:p>
          <a:p>
            <a:pPr algn="ctr"/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/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Each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material has its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own set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of properties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.</a:t>
            </a:r>
          </a:p>
          <a:p>
            <a:pPr algn="ctr"/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These properties make different materials useful for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different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purposes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.</a:t>
            </a:r>
          </a:p>
          <a:p>
            <a:pPr algn="ctr"/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Can you match the properties with their definitions on your Material Properties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Activity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Sheet?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9600" y="1713391"/>
            <a:ext cx="3968750" cy="4379433"/>
          </a:xfrm>
          <a:prstGeom prst="rect">
            <a:avLst/>
          </a:prstGeom>
          <a:solidFill>
            <a:srgbClr val="228CDB"/>
          </a:solidFill>
          <a:ln>
            <a:solidFill>
              <a:srgbClr val="228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09">
            <a:off x="5849615" y="2566194"/>
            <a:ext cx="2180451" cy="3131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ndividual Wor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1794107"/>
            <a:ext cx="603139" cy="6031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510">
            <a:off x="4758302" y="2240825"/>
            <a:ext cx="2302846" cy="32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2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133477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Twinkl" pitchFamily="2" charset="0"/>
                <a:ea typeface="Sassoon Infant Rg" panose="02000503030000020003" pitchFamily="50" charset="0"/>
              </a:rPr>
              <a:t>Using Materials</a:t>
            </a:r>
            <a:endParaRPr lang="en-GB" sz="3600" dirty="0">
              <a:latin typeface="Twinkl" pitchFamily="2" charset="0"/>
              <a:ea typeface="Sassoon Infant Rg" panose="02000503030000020003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21258" y="1619250"/>
            <a:ext cx="5867092" cy="1916454"/>
          </a:xfrm>
          <a:prstGeom prst="rect">
            <a:avLst/>
          </a:prstGeom>
          <a:solidFill>
            <a:srgbClr val="228CDB"/>
          </a:solidFill>
          <a:ln>
            <a:solidFill>
              <a:srgbClr val="228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dirty="0" smtClean="0">
                <a:latin typeface="Twinkl" pitchFamily="2" charset="0"/>
              </a:rPr>
              <a:t>It is useful because if you know the properties of a material, you can then choose the best material                                          for a purpose. </a:t>
            </a:r>
          </a:p>
          <a:p>
            <a:pPr lvl="1"/>
            <a:r>
              <a:rPr lang="en-GB" dirty="0" smtClean="0">
                <a:latin typeface="Twinkl" pitchFamily="2" charset="0"/>
              </a:rPr>
              <a:t>Look </a:t>
            </a:r>
            <a:r>
              <a:rPr lang="en-GB" dirty="0" smtClean="0">
                <a:latin typeface="Twinkl" pitchFamily="2" charset="0"/>
              </a:rPr>
              <a:t>at objects around your house try to suggest reasons why they have been made using the material they have been made with.</a:t>
            </a:r>
            <a:endParaRPr lang="en-GB" dirty="0" smtClean="0">
              <a:latin typeface="Twinkl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651" y="1619250"/>
            <a:ext cx="1765608" cy="1916453"/>
          </a:xfrm>
          <a:prstGeom prst="rect">
            <a:avLst/>
          </a:prstGeom>
          <a:solidFill>
            <a:srgbClr val="B8E1FF"/>
          </a:solidFill>
          <a:ln>
            <a:solidFill>
              <a:srgbClr val="B8E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Why is it useful to know the properties of a material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?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5650" y="3675355"/>
            <a:ext cx="7632700" cy="2417470"/>
          </a:xfrm>
          <a:prstGeom prst="rect">
            <a:avLst/>
          </a:prstGeom>
          <a:solidFill>
            <a:srgbClr val="9C95DC"/>
          </a:solidFill>
          <a:ln>
            <a:solidFill>
              <a:srgbClr val="9C9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2177"/>
          <a:stretch/>
        </p:blipFill>
        <p:spPr>
          <a:xfrm>
            <a:off x="2634168" y="4039693"/>
            <a:ext cx="3866134" cy="2053132"/>
          </a:xfrm>
          <a:prstGeom prst="rect">
            <a:avLst/>
          </a:prstGeom>
        </p:spPr>
      </p:pic>
      <p:pic>
        <p:nvPicPr>
          <p:cNvPr id="13" name="Talking Partner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1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2" y="392980"/>
            <a:ext cx="8220075" cy="1175879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Twinkl" pitchFamily="2" charset="0"/>
                <a:ea typeface="Sassoon Infant Rg" panose="02000503030000020003" pitchFamily="50" charset="0"/>
              </a:rPr>
              <a:t>Testing Properties</a:t>
            </a:r>
            <a:endParaRPr lang="en-GB" sz="3600" dirty="0">
              <a:latin typeface="Twinkl" pitchFamily="2" charset="0"/>
              <a:ea typeface="Sassoon Infant Rg" panose="02000503030000020003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4888" y="2324755"/>
            <a:ext cx="5243462" cy="3701393"/>
          </a:xfrm>
          <a:prstGeom prst="rect">
            <a:avLst/>
          </a:prstGeom>
          <a:solidFill>
            <a:srgbClr val="B8E1FF"/>
          </a:solidFill>
          <a:ln>
            <a:solidFill>
              <a:srgbClr val="B8E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5651" y="1354844"/>
            <a:ext cx="7632700" cy="851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55651" y="1236805"/>
            <a:ext cx="7885112" cy="9699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To find out which properties a material has, they have to be tested.</a:t>
            </a:r>
          </a:p>
          <a:p>
            <a:pPr marL="0" indent="0"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You are going to test several different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materials that you found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to find their properties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.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"/>
          <a:stretch/>
        </p:blipFill>
        <p:spPr>
          <a:xfrm>
            <a:off x="3144888" y="2673738"/>
            <a:ext cx="5245486" cy="3362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652" y="2324756"/>
            <a:ext cx="2262851" cy="3701394"/>
          </a:xfrm>
          <a:prstGeom prst="rect">
            <a:avLst/>
          </a:prstGeom>
          <a:solidFill>
            <a:srgbClr val="C19AB7"/>
          </a:solidFill>
          <a:ln>
            <a:solidFill>
              <a:srgbClr val="C19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altLang="en-US" dirty="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0855" y="2477986"/>
            <a:ext cx="19524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>
                <a:latin typeface="Twinkl" pitchFamily="2" charset="0"/>
              </a:rPr>
              <a:t>You will test for</a:t>
            </a:r>
            <a:r>
              <a:rPr lang="en-GB" altLang="en-US" b="1" dirty="0" smtClean="0">
                <a:latin typeface="Twinkl" pitchFamily="2" charset="0"/>
              </a:rPr>
              <a:t>:</a:t>
            </a:r>
          </a:p>
          <a:p>
            <a:endParaRPr lang="en-GB" altLang="en-US" dirty="0"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Twinkl" pitchFamily="2" charset="0"/>
              </a:rPr>
              <a:t>magnetism;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Twinkl" pitchFamily="2" charset="0"/>
              </a:rPr>
              <a:t>hardness;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Twinkl" pitchFamily="2" charset="0"/>
              </a:rPr>
              <a:t>transparency;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Twinkl" pitchFamily="2" charset="0"/>
              </a:rPr>
              <a:t>flexibility;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Twinkl" pitchFamily="2" charset="0"/>
              </a:rPr>
              <a:t>permeability.</a:t>
            </a:r>
          </a:p>
        </p:txBody>
      </p:sp>
      <p:pic>
        <p:nvPicPr>
          <p:cNvPr id="10" name="Pair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latin typeface="Twinkl" pitchFamily="2" charset="0"/>
                <a:ea typeface="Sassoon Infant Rg" panose="02000503030000020003" pitchFamily="50" charset="0"/>
              </a:rPr>
              <a:t>Testing Properties</a:t>
            </a:r>
            <a:endParaRPr lang="en-GB" sz="3600" dirty="0">
              <a:latin typeface="Twinkl" pitchFamily="2" charset="0"/>
              <a:ea typeface="Sassoon Infant Rg" panose="02000503030000020003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650" y="1772095"/>
            <a:ext cx="3816350" cy="1656905"/>
          </a:xfrm>
          <a:prstGeom prst="rect">
            <a:avLst/>
          </a:prstGeom>
          <a:solidFill>
            <a:srgbClr val="B8E1FF"/>
          </a:solidFill>
          <a:ln>
            <a:solidFill>
              <a:srgbClr val="B8E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Follow the instructions for each test, and try out each test with each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material that you have in your home.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Complete your Testing Properties Activity Sheet with your results.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2532" y="1772095"/>
            <a:ext cx="3705818" cy="4129085"/>
          </a:xfrm>
          <a:prstGeom prst="rect">
            <a:avLst/>
          </a:prstGeom>
          <a:solidFill>
            <a:srgbClr val="C19AB7"/>
          </a:solidFill>
          <a:ln>
            <a:solidFill>
              <a:srgbClr val="C19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256">
            <a:off x="5293362" y="2053032"/>
            <a:ext cx="2484155" cy="3567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55650" y="3537020"/>
            <a:ext cx="3811585" cy="2364160"/>
          </a:xfrm>
          <a:prstGeom prst="rect">
            <a:avLst/>
          </a:prstGeom>
          <a:solidFill>
            <a:srgbClr val="228CDB"/>
          </a:solidFill>
          <a:ln>
            <a:solidFill>
              <a:srgbClr val="228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alt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62" y="3350331"/>
            <a:ext cx="3542159" cy="2729982"/>
          </a:xfrm>
          <a:prstGeom prst="rect">
            <a:avLst/>
          </a:prstGeom>
        </p:spPr>
      </p:pic>
      <p:pic>
        <p:nvPicPr>
          <p:cNvPr id="11" name="Pai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1862716"/>
            <a:ext cx="603139" cy="60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9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</TotalTime>
  <Words>379</Words>
  <Application>Microsoft Office PowerPoint</Application>
  <PresentationFormat>On-screen Show (4:3)</PresentationFormat>
  <Paragraphs>55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Times New Roman</vt:lpstr>
      <vt:lpstr>BPreplay</vt:lpstr>
      <vt:lpstr>Twinkl</vt:lpstr>
      <vt:lpstr>Comic Sans MS</vt:lpstr>
      <vt:lpstr>Arial</vt:lpstr>
      <vt:lpstr>Sassoon Infant Md</vt:lpstr>
      <vt:lpstr>Sassoon Infant Rg</vt:lpstr>
      <vt:lpstr>Calibri</vt:lpstr>
      <vt:lpstr>Office Theme</vt:lpstr>
      <vt:lpstr>PowerPoint Presentation</vt:lpstr>
      <vt:lpstr>PowerPoint Presentation</vt:lpstr>
      <vt:lpstr>Vocabulary</vt:lpstr>
      <vt:lpstr>Describing Materials</vt:lpstr>
      <vt:lpstr>Describing Materials</vt:lpstr>
      <vt:lpstr>Properties</vt:lpstr>
      <vt:lpstr>Using Materials</vt:lpstr>
      <vt:lpstr>Testing Properties</vt:lpstr>
      <vt:lpstr>Testing Properties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Andrew Martin</cp:lastModifiedBy>
  <cp:revision>100</cp:revision>
  <dcterms:created xsi:type="dcterms:W3CDTF">2014-10-01T16:09:27Z</dcterms:created>
  <dcterms:modified xsi:type="dcterms:W3CDTF">2021-01-14T11:42:33Z</dcterms:modified>
</cp:coreProperties>
</file>