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6" r:id="rId4"/>
    <p:sldId id="257" r:id="rId5"/>
    <p:sldId id="258" r:id="rId6"/>
    <p:sldId id="264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>
        <p:scale>
          <a:sx n="70" d="100"/>
          <a:sy n="70" d="100"/>
        </p:scale>
        <p:origin x="42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7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8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3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8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1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8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3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2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C867-B3C7-47C2-8A39-6E144CC7D88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1413-32A9-429A-82A7-01A67BC7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6709" y="1094288"/>
            <a:ext cx="9843746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Monday 25</a:t>
            </a:r>
            <a:r>
              <a:rPr kumimoji="0" lang="en-GB" sz="54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</a:t>
            </a: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WALT </a:t>
            </a: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understand</a:t>
            </a:r>
            <a:r>
              <a:rPr kumimoji="0" lang="en-GB" sz="54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vocabulary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142" y="533400"/>
            <a:ext cx="11223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Bahnschrift" panose="020B0502040204020203" pitchFamily="34" charset="0"/>
              </a:rPr>
              <a:t>In your Home Learning Book write </a:t>
            </a:r>
            <a:r>
              <a:rPr lang="en-GB" sz="32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5 sentences or more </a:t>
            </a:r>
            <a:r>
              <a:rPr lang="en-GB" sz="3200" dirty="0" smtClean="0">
                <a:latin typeface="Bahnschrift" panose="020B0502040204020203" pitchFamily="34" charset="0"/>
              </a:rPr>
              <a:t>using any of our new words. You </a:t>
            </a:r>
            <a:r>
              <a:rPr lang="en-GB" sz="32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must use a fronted adverbial of time or place with a comma </a:t>
            </a:r>
            <a:r>
              <a:rPr lang="en-GB" sz="3200" dirty="0" smtClean="0">
                <a:latin typeface="Bahnschrift" panose="020B0502040204020203" pitchFamily="34" charset="0"/>
              </a:rPr>
              <a:t>and you must </a:t>
            </a:r>
            <a:r>
              <a:rPr lang="en-GB" sz="32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underline the word </a:t>
            </a:r>
            <a:r>
              <a:rPr lang="en-GB" sz="3200" dirty="0" smtClean="0">
                <a:latin typeface="Bahnschrift" panose="020B0502040204020203" pitchFamily="34" charset="0"/>
              </a:rPr>
              <a:t>with a ruler. I have done one for you:</a:t>
            </a:r>
          </a:p>
          <a:p>
            <a:endParaRPr lang="en-GB" sz="3200" dirty="0">
              <a:latin typeface="Bahnschrift" panose="020B0502040204020203" pitchFamily="34" charset="0"/>
            </a:endParaRPr>
          </a:p>
          <a:p>
            <a:r>
              <a:rPr lang="en-GB" sz="3200" dirty="0" smtClean="0">
                <a:latin typeface="Bahnschrift" panose="020B0502040204020203" pitchFamily="34" charset="0"/>
              </a:rPr>
              <a:t>1. Under the bridge, I spotted a </a:t>
            </a:r>
            <a:r>
              <a:rPr lang="en-GB" sz="3200" u="sng" dirty="0" smtClean="0">
                <a:latin typeface="Bahnschrift" panose="020B0502040204020203" pitchFamily="34" charset="0"/>
              </a:rPr>
              <a:t>naughty</a:t>
            </a:r>
            <a:r>
              <a:rPr lang="en-GB" sz="3200" dirty="0" smtClean="0">
                <a:latin typeface="Bahnschrift" panose="020B0502040204020203" pitchFamily="34" charset="0"/>
              </a:rPr>
              <a:t> troll scratching his warty chin. </a:t>
            </a:r>
            <a:endParaRPr lang="en-GB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/>
          <a:stretch/>
        </p:blipFill>
        <p:spPr>
          <a:xfrm>
            <a:off x="144656" y="174170"/>
            <a:ext cx="12047344" cy="5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6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345" y="412915"/>
            <a:ext cx="9144000" cy="1415885"/>
          </a:xfrm>
        </p:spPr>
        <p:txBody>
          <a:bodyPr>
            <a:normAutofit/>
          </a:bodyPr>
          <a:lstStyle/>
          <a:p>
            <a:r>
              <a:rPr lang="en-GB" sz="9600" dirty="0" smtClean="0">
                <a:latin typeface="Comic Sans MS" panose="030F0702030302020204" pitchFamily="66" charset="0"/>
              </a:rPr>
              <a:t>Trolls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8" y="1925778"/>
            <a:ext cx="4305901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0"/>
            <a:ext cx="12192000" cy="66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" y="0"/>
            <a:ext cx="5733677" cy="4626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86" y="3210605"/>
            <a:ext cx="6384471" cy="35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41"/>
            <a:ext cx="4689231" cy="6832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076" y="689506"/>
            <a:ext cx="5195258" cy="2907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9720" y="5318760"/>
            <a:ext cx="5669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today’s focus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985760" y="3596640"/>
            <a:ext cx="350520" cy="17221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/>
          <a:stretch/>
        </p:blipFill>
        <p:spPr>
          <a:xfrm>
            <a:off x="1607251" y="0"/>
            <a:ext cx="8802842" cy="435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51" y="4350686"/>
            <a:ext cx="8721869" cy="24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98" y="332331"/>
            <a:ext cx="9107171" cy="4458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14" y="4790653"/>
            <a:ext cx="9173855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H="1" flipV="1">
            <a:off x="5664449" y="771227"/>
            <a:ext cx="600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match the words from our story to the ones below? 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0" y="202127"/>
            <a:ext cx="2395037" cy="615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1" y="202127"/>
            <a:ext cx="2243131" cy="608113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4476"/>
              </p:ext>
            </p:extLst>
          </p:nvPr>
        </p:nvGraphicFramePr>
        <p:xfrm>
          <a:off x="5473790" y="2574033"/>
          <a:ext cx="6544038" cy="3505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43666">
                  <a:extLst>
                    <a:ext uri="{9D8B030D-6E8A-4147-A177-3AD203B41FA5}">
                      <a16:colId xmlns:a16="http://schemas.microsoft.com/office/drawing/2014/main" val="1947516635"/>
                    </a:ext>
                  </a:extLst>
                </a:gridCol>
                <a:gridCol w="2709299">
                  <a:extLst>
                    <a:ext uri="{9D8B030D-6E8A-4147-A177-3AD203B41FA5}">
                      <a16:colId xmlns:a16="http://schemas.microsoft.com/office/drawing/2014/main" val="2905213087"/>
                    </a:ext>
                  </a:extLst>
                </a:gridCol>
                <a:gridCol w="1491073">
                  <a:extLst>
                    <a:ext uri="{9D8B030D-6E8A-4147-A177-3AD203B41FA5}">
                      <a16:colId xmlns:a16="http://schemas.microsoft.com/office/drawing/2014/main" val="3738801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protected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paddle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 Rounded MT Bold" panose="020F0704030504030204" pitchFamily="34" charset="0"/>
                        </a:rPr>
                        <a:t>risk or dare</a:t>
                      </a:r>
                      <a:endParaRPr lang="en-GB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2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b="1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naughty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climbed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9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b="1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heavy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wrecked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7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b="1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plunging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catch or supply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30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b="1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at night time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2000" b="1" dirty="0" smtClean="0">
                          <a:latin typeface="Arial Rounded MT Bold" panose="020F0704030504030204" pitchFamily="34" charset="0"/>
                        </a:rPr>
                        <a:t>black</a:t>
                      </a:r>
                      <a:endParaRPr lang="en-GB" sz="20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07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2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105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Bahnschrift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Trolls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Trolls</dc:title>
  <dc:creator>Jacque Thomas</dc:creator>
  <cp:lastModifiedBy>Jacque Thomas</cp:lastModifiedBy>
  <cp:revision>14</cp:revision>
  <dcterms:created xsi:type="dcterms:W3CDTF">2021-01-21T14:30:17Z</dcterms:created>
  <dcterms:modified xsi:type="dcterms:W3CDTF">2021-01-21T15:30:12Z</dcterms:modified>
</cp:coreProperties>
</file>