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1"/>
  </p:notesMasterIdLst>
  <p:sldIdLst>
    <p:sldId id="256" r:id="rId3"/>
    <p:sldId id="261" r:id="rId4"/>
    <p:sldId id="265" r:id="rId5"/>
    <p:sldId id="264" r:id="rId6"/>
    <p:sldId id="262" r:id="rId7"/>
    <p:sldId id="257" r:id="rId8"/>
    <p:sldId id="266" r:id="rId9"/>
    <p:sldId id="267"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40" autoAdjust="0"/>
    <p:restoredTop sz="94660"/>
  </p:normalViewPr>
  <p:slideViewPr>
    <p:cSldViewPr snapToGrid="0">
      <p:cViewPr varScale="1">
        <p:scale>
          <a:sx n="74" d="100"/>
          <a:sy n="74" d="100"/>
        </p:scale>
        <p:origin x="5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787F3-776D-41D0-973E-F2F8FE23AB5B}" type="datetimeFigureOut">
              <a:rPr lang="en-GB" smtClean="0"/>
              <a:t>20/01/2021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DF84E8-1542-4ADF-A1E0-4261466C7BBF}" type="slidenum">
              <a:rPr lang="en-GB" smtClean="0"/>
              <a:t>‹#›</a:t>
            </a:fld>
            <a:endParaRPr lang="en-GB"/>
          </a:p>
        </p:txBody>
      </p:sp>
    </p:spTree>
    <p:extLst>
      <p:ext uri="{BB962C8B-B14F-4D97-AF65-F5344CB8AC3E}">
        <p14:creationId xmlns:p14="http://schemas.microsoft.com/office/powerpoint/2010/main" val="2078365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70EDE0F-26F1-4C37-BFCD-21FF90C78E5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12356900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0EDE0F-26F1-4C37-BFCD-21FF90C78E5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42443228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0EDE0F-26F1-4C37-BFCD-21FF90C78E5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4740590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idx="10"/>
          </p:nvPr>
        </p:nvSpPr>
        <p:spPr/>
        <p:txBody>
          <a:bodyPr/>
          <a:lstStyle>
            <a:lvl1pPr>
              <a:defRPr/>
            </a:lvl1pPr>
          </a:lstStyle>
          <a:p>
            <a:r>
              <a:rPr lang="en-GB" altLang="en-US"/>
              <a:t>04/03/10</a:t>
            </a:r>
          </a:p>
        </p:txBody>
      </p:sp>
      <p:sp>
        <p:nvSpPr>
          <p:cNvPr id="5" name="Slide Number Placeholder 4"/>
          <p:cNvSpPr>
            <a:spLocks noGrp="1"/>
          </p:cNvSpPr>
          <p:nvPr>
            <p:ph type="sldNum" idx="11"/>
          </p:nvPr>
        </p:nvSpPr>
        <p:spPr/>
        <p:txBody>
          <a:bodyPr/>
          <a:lstStyle>
            <a:lvl1pPr>
              <a:defRPr/>
            </a:lvl1pPr>
          </a:lstStyle>
          <a:p>
            <a:fld id="{8E1B89B8-7A9A-40FA-8DED-69CB71E971E3}" type="slidenum">
              <a:rPr lang="en-GB" altLang="en-US"/>
              <a:pPr/>
              <a:t>‹#›</a:t>
            </a:fld>
            <a:fld id="{4F64E0F3-F215-4545-8A2F-356AFD659383}" type="slidenum">
              <a:rPr lang="en-GB" altLang="en-US"/>
              <a:pPr/>
              <a:t>‹#›</a:t>
            </a:fld>
            <a:endParaRPr lang="en-GB" altLang="en-US"/>
          </a:p>
        </p:txBody>
      </p:sp>
    </p:spTree>
    <p:extLst>
      <p:ext uri="{BB962C8B-B14F-4D97-AF65-F5344CB8AC3E}">
        <p14:creationId xmlns:p14="http://schemas.microsoft.com/office/powerpoint/2010/main" val="3331093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GB" altLang="en-US"/>
              <a:t>04/03/10</a:t>
            </a:r>
          </a:p>
        </p:txBody>
      </p:sp>
      <p:sp>
        <p:nvSpPr>
          <p:cNvPr id="5" name="Slide Number Placeholder 4"/>
          <p:cNvSpPr>
            <a:spLocks noGrp="1"/>
          </p:cNvSpPr>
          <p:nvPr>
            <p:ph type="sldNum" idx="11"/>
          </p:nvPr>
        </p:nvSpPr>
        <p:spPr/>
        <p:txBody>
          <a:bodyPr/>
          <a:lstStyle>
            <a:lvl1pPr>
              <a:defRPr/>
            </a:lvl1pPr>
          </a:lstStyle>
          <a:p>
            <a:fld id="{3BDC5E71-8408-4DD9-B6E8-E1E733BF8ACF}" type="slidenum">
              <a:rPr lang="en-GB" altLang="en-US"/>
              <a:pPr/>
              <a:t>‹#›</a:t>
            </a:fld>
            <a:fld id="{FCFB52DD-FDAE-4DFE-A197-5DB0515347EB}" type="slidenum">
              <a:rPr lang="en-GB" altLang="en-US"/>
              <a:pPr/>
              <a:t>‹#›</a:t>
            </a:fld>
            <a:endParaRPr lang="en-GB" altLang="en-US"/>
          </a:p>
        </p:txBody>
      </p:sp>
    </p:spTree>
    <p:extLst>
      <p:ext uri="{BB962C8B-B14F-4D97-AF65-F5344CB8AC3E}">
        <p14:creationId xmlns:p14="http://schemas.microsoft.com/office/powerpoint/2010/main" val="3105557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Edit Master text styles</a:t>
            </a:r>
          </a:p>
        </p:txBody>
      </p:sp>
      <p:sp>
        <p:nvSpPr>
          <p:cNvPr id="4" name="Date Placeholder 3"/>
          <p:cNvSpPr>
            <a:spLocks noGrp="1"/>
          </p:cNvSpPr>
          <p:nvPr>
            <p:ph type="dt" idx="10"/>
          </p:nvPr>
        </p:nvSpPr>
        <p:spPr/>
        <p:txBody>
          <a:bodyPr/>
          <a:lstStyle>
            <a:lvl1pPr>
              <a:defRPr/>
            </a:lvl1pPr>
          </a:lstStyle>
          <a:p>
            <a:r>
              <a:rPr lang="en-GB" altLang="en-US"/>
              <a:t>04/03/10</a:t>
            </a:r>
          </a:p>
        </p:txBody>
      </p:sp>
      <p:sp>
        <p:nvSpPr>
          <p:cNvPr id="5" name="Slide Number Placeholder 4"/>
          <p:cNvSpPr>
            <a:spLocks noGrp="1"/>
          </p:cNvSpPr>
          <p:nvPr>
            <p:ph type="sldNum" idx="11"/>
          </p:nvPr>
        </p:nvSpPr>
        <p:spPr/>
        <p:txBody>
          <a:bodyPr/>
          <a:lstStyle>
            <a:lvl1pPr>
              <a:defRPr/>
            </a:lvl1pPr>
          </a:lstStyle>
          <a:p>
            <a:fld id="{B377CD18-73AE-48B4-A156-1DD2493841E9}" type="slidenum">
              <a:rPr lang="en-GB" altLang="en-US"/>
              <a:pPr/>
              <a:t>‹#›</a:t>
            </a:fld>
            <a:fld id="{06D1FE53-DB59-4113-822E-5C576D8F10B2}" type="slidenum">
              <a:rPr lang="en-GB" altLang="en-US"/>
              <a:pPr/>
              <a:t>‹#›</a:t>
            </a:fld>
            <a:endParaRPr lang="en-GB" altLang="en-US"/>
          </a:p>
        </p:txBody>
      </p:sp>
    </p:spTree>
    <p:extLst>
      <p:ext uri="{BB962C8B-B14F-4D97-AF65-F5344CB8AC3E}">
        <p14:creationId xmlns:p14="http://schemas.microsoft.com/office/powerpoint/2010/main" val="847788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1" y="1604964"/>
            <a:ext cx="5382684"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5484" y="1604964"/>
            <a:ext cx="5384800" cy="45243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idx="10"/>
          </p:nvPr>
        </p:nvSpPr>
        <p:spPr/>
        <p:txBody>
          <a:bodyPr/>
          <a:lstStyle>
            <a:lvl1pPr>
              <a:defRPr/>
            </a:lvl1pPr>
          </a:lstStyle>
          <a:p>
            <a:r>
              <a:rPr lang="en-GB" altLang="en-US"/>
              <a:t>04/03/10</a:t>
            </a:r>
          </a:p>
        </p:txBody>
      </p:sp>
      <p:sp>
        <p:nvSpPr>
          <p:cNvPr id="6" name="Slide Number Placeholder 5"/>
          <p:cNvSpPr>
            <a:spLocks noGrp="1"/>
          </p:cNvSpPr>
          <p:nvPr>
            <p:ph type="sldNum" idx="11"/>
          </p:nvPr>
        </p:nvSpPr>
        <p:spPr/>
        <p:txBody>
          <a:bodyPr/>
          <a:lstStyle>
            <a:lvl1pPr>
              <a:defRPr/>
            </a:lvl1pPr>
          </a:lstStyle>
          <a:p>
            <a:fld id="{4CBB1D88-A86B-4E2F-B080-825A920B253E}" type="slidenum">
              <a:rPr lang="en-GB" altLang="en-US"/>
              <a:pPr/>
              <a:t>‹#›</a:t>
            </a:fld>
            <a:fld id="{987EE9F2-096C-4EE6-9134-DDFFDAF4F413}" type="slidenum">
              <a:rPr lang="en-GB" altLang="en-US"/>
              <a:pPr/>
              <a:t>‹#›</a:t>
            </a:fld>
            <a:endParaRPr lang="en-GB" altLang="en-US"/>
          </a:p>
        </p:txBody>
      </p:sp>
    </p:spTree>
    <p:extLst>
      <p:ext uri="{BB962C8B-B14F-4D97-AF65-F5344CB8AC3E}">
        <p14:creationId xmlns:p14="http://schemas.microsoft.com/office/powerpoint/2010/main" val="130305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idx="10"/>
          </p:nvPr>
        </p:nvSpPr>
        <p:spPr/>
        <p:txBody>
          <a:bodyPr/>
          <a:lstStyle>
            <a:lvl1pPr>
              <a:defRPr/>
            </a:lvl1pPr>
          </a:lstStyle>
          <a:p>
            <a:r>
              <a:rPr lang="en-GB" altLang="en-US"/>
              <a:t>04/03/10</a:t>
            </a:r>
          </a:p>
        </p:txBody>
      </p:sp>
      <p:sp>
        <p:nvSpPr>
          <p:cNvPr id="8" name="Slide Number Placeholder 7"/>
          <p:cNvSpPr>
            <a:spLocks noGrp="1"/>
          </p:cNvSpPr>
          <p:nvPr>
            <p:ph type="sldNum" idx="11"/>
          </p:nvPr>
        </p:nvSpPr>
        <p:spPr/>
        <p:txBody>
          <a:bodyPr/>
          <a:lstStyle>
            <a:lvl1pPr>
              <a:defRPr/>
            </a:lvl1pPr>
          </a:lstStyle>
          <a:p>
            <a:fld id="{A5C4AF90-EF74-4F91-8C30-015F0789A5A9}" type="slidenum">
              <a:rPr lang="en-GB" altLang="en-US"/>
              <a:pPr/>
              <a:t>‹#›</a:t>
            </a:fld>
            <a:fld id="{FC49E257-4FDA-4F60-9A3B-D45FF1F28D4E}" type="slidenum">
              <a:rPr lang="en-GB" altLang="en-US"/>
              <a:pPr/>
              <a:t>‹#›</a:t>
            </a:fld>
            <a:endParaRPr lang="en-GB" altLang="en-US"/>
          </a:p>
        </p:txBody>
      </p:sp>
    </p:spTree>
    <p:extLst>
      <p:ext uri="{BB962C8B-B14F-4D97-AF65-F5344CB8AC3E}">
        <p14:creationId xmlns:p14="http://schemas.microsoft.com/office/powerpoint/2010/main" val="7522431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idx="10"/>
          </p:nvPr>
        </p:nvSpPr>
        <p:spPr/>
        <p:txBody>
          <a:bodyPr/>
          <a:lstStyle>
            <a:lvl1pPr>
              <a:defRPr/>
            </a:lvl1pPr>
          </a:lstStyle>
          <a:p>
            <a:r>
              <a:rPr lang="en-GB" altLang="en-US"/>
              <a:t>04/03/10</a:t>
            </a:r>
          </a:p>
        </p:txBody>
      </p:sp>
      <p:sp>
        <p:nvSpPr>
          <p:cNvPr id="4" name="Slide Number Placeholder 3"/>
          <p:cNvSpPr>
            <a:spLocks noGrp="1"/>
          </p:cNvSpPr>
          <p:nvPr>
            <p:ph type="sldNum" idx="11"/>
          </p:nvPr>
        </p:nvSpPr>
        <p:spPr/>
        <p:txBody>
          <a:bodyPr/>
          <a:lstStyle>
            <a:lvl1pPr>
              <a:defRPr/>
            </a:lvl1pPr>
          </a:lstStyle>
          <a:p>
            <a:fld id="{EEE8DEB1-18CE-4829-A316-63E5F454FD14}" type="slidenum">
              <a:rPr lang="en-GB" altLang="en-US"/>
              <a:pPr/>
              <a:t>‹#›</a:t>
            </a:fld>
            <a:fld id="{3D9D3594-AD0C-4741-A6CC-7145F2C513CC}" type="slidenum">
              <a:rPr lang="en-GB" altLang="en-US"/>
              <a:pPr/>
              <a:t>‹#›</a:t>
            </a:fld>
            <a:endParaRPr lang="en-GB" altLang="en-US"/>
          </a:p>
        </p:txBody>
      </p:sp>
    </p:spTree>
    <p:extLst>
      <p:ext uri="{BB962C8B-B14F-4D97-AF65-F5344CB8AC3E}">
        <p14:creationId xmlns:p14="http://schemas.microsoft.com/office/powerpoint/2010/main" val="38399610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r>
              <a:rPr lang="en-GB" altLang="en-US"/>
              <a:t>04/03/10</a:t>
            </a:r>
          </a:p>
        </p:txBody>
      </p:sp>
      <p:sp>
        <p:nvSpPr>
          <p:cNvPr id="3" name="Slide Number Placeholder 2"/>
          <p:cNvSpPr>
            <a:spLocks noGrp="1"/>
          </p:cNvSpPr>
          <p:nvPr>
            <p:ph type="sldNum" idx="11"/>
          </p:nvPr>
        </p:nvSpPr>
        <p:spPr/>
        <p:txBody>
          <a:bodyPr/>
          <a:lstStyle>
            <a:lvl1pPr>
              <a:defRPr/>
            </a:lvl1pPr>
          </a:lstStyle>
          <a:p>
            <a:fld id="{5C1FE44E-D9C0-49A4-937F-4D0CBC566C2C}" type="slidenum">
              <a:rPr lang="en-GB" altLang="en-US"/>
              <a:pPr/>
              <a:t>‹#›</a:t>
            </a:fld>
            <a:fld id="{D1E9DEC1-3477-4B00-97AE-9537E59D61CB}" type="slidenum">
              <a:rPr lang="en-GB" altLang="en-US"/>
              <a:pPr/>
              <a:t>‹#›</a:t>
            </a:fld>
            <a:endParaRPr lang="en-GB" altLang="en-US"/>
          </a:p>
        </p:txBody>
      </p:sp>
    </p:spTree>
    <p:extLst>
      <p:ext uri="{BB962C8B-B14F-4D97-AF65-F5344CB8AC3E}">
        <p14:creationId xmlns:p14="http://schemas.microsoft.com/office/powerpoint/2010/main" val="1096627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idx="10"/>
          </p:nvPr>
        </p:nvSpPr>
        <p:spPr/>
        <p:txBody>
          <a:bodyPr/>
          <a:lstStyle>
            <a:lvl1pPr>
              <a:defRPr/>
            </a:lvl1pPr>
          </a:lstStyle>
          <a:p>
            <a:r>
              <a:rPr lang="en-GB" altLang="en-US"/>
              <a:t>04/03/10</a:t>
            </a:r>
          </a:p>
        </p:txBody>
      </p:sp>
      <p:sp>
        <p:nvSpPr>
          <p:cNvPr id="6" name="Slide Number Placeholder 5"/>
          <p:cNvSpPr>
            <a:spLocks noGrp="1"/>
          </p:cNvSpPr>
          <p:nvPr>
            <p:ph type="sldNum" idx="11"/>
          </p:nvPr>
        </p:nvSpPr>
        <p:spPr/>
        <p:txBody>
          <a:bodyPr/>
          <a:lstStyle>
            <a:lvl1pPr>
              <a:defRPr/>
            </a:lvl1pPr>
          </a:lstStyle>
          <a:p>
            <a:fld id="{20470300-5E0C-402A-BD79-8990A040391F}" type="slidenum">
              <a:rPr lang="en-GB" altLang="en-US"/>
              <a:pPr/>
              <a:t>‹#›</a:t>
            </a:fld>
            <a:fld id="{D76B966B-3515-411F-BAFE-A341BCFFDA75}" type="slidenum">
              <a:rPr lang="en-GB" altLang="en-US"/>
              <a:pPr/>
              <a:t>‹#›</a:t>
            </a:fld>
            <a:endParaRPr lang="en-GB" altLang="en-US"/>
          </a:p>
        </p:txBody>
      </p:sp>
    </p:spTree>
    <p:extLst>
      <p:ext uri="{BB962C8B-B14F-4D97-AF65-F5344CB8AC3E}">
        <p14:creationId xmlns:p14="http://schemas.microsoft.com/office/powerpoint/2010/main" val="37924517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70EDE0F-26F1-4C37-BFCD-21FF90C78E5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1806601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idx="10"/>
          </p:nvPr>
        </p:nvSpPr>
        <p:spPr/>
        <p:txBody>
          <a:bodyPr/>
          <a:lstStyle>
            <a:lvl1pPr>
              <a:defRPr/>
            </a:lvl1pPr>
          </a:lstStyle>
          <a:p>
            <a:r>
              <a:rPr lang="en-GB" altLang="en-US"/>
              <a:t>04/03/10</a:t>
            </a:r>
          </a:p>
        </p:txBody>
      </p:sp>
      <p:sp>
        <p:nvSpPr>
          <p:cNvPr id="6" name="Slide Number Placeholder 5"/>
          <p:cNvSpPr>
            <a:spLocks noGrp="1"/>
          </p:cNvSpPr>
          <p:nvPr>
            <p:ph type="sldNum" idx="11"/>
          </p:nvPr>
        </p:nvSpPr>
        <p:spPr/>
        <p:txBody>
          <a:bodyPr/>
          <a:lstStyle>
            <a:lvl1pPr>
              <a:defRPr/>
            </a:lvl1pPr>
          </a:lstStyle>
          <a:p>
            <a:fld id="{AEC43B5B-D133-4FB9-9A80-F89BA2CF9D99}" type="slidenum">
              <a:rPr lang="en-GB" altLang="en-US"/>
              <a:pPr/>
              <a:t>‹#›</a:t>
            </a:fld>
            <a:fld id="{ED92CBDA-9296-48BF-BD20-DA56EB379DB3}" type="slidenum">
              <a:rPr lang="en-GB" altLang="en-US"/>
              <a:pPr/>
              <a:t>‹#›</a:t>
            </a:fld>
            <a:endParaRPr lang="en-GB" altLang="en-US"/>
          </a:p>
        </p:txBody>
      </p:sp>
    </p:spTree>
    <p:extLst>
      <p:ext uri="{BB962C8B-B14F-4D97-AF65-F5344CB8AC3E}">
        <p14:creationId xmlns:p14="http://schemas.microsoft.com/office/powerpoint/2010/main" val="10225875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GB" altLang="en-US"/>
              <a:t>04/03/10</a:t>
            </a:r>
          </a:p>
        </p:txBody>
      </p:sp>
      <p:sp>
        <p:nvSpPr>
          <p:cNvPr id="5" name="Slide Number Placeholder 4"/>
          <p:cNvSpPr>
            <a:spLocks noGrp="1"/>
          </p:cNvSpPr>
          <p:nvPr>
            <p:ph type="sldNum" idx="11"/>
          </p:nvPr>
        </p:nvSpPr>
        <p:spPr/>
        <p:txBody>
          <a:bodyPr/>
          <a:lstStyle>
            <a:lvl1pPr>
              <a:defRPr/>
            </a:lvl1pPr>
          </a:lstStyle>
          <a:p>
            <a:fld id="{759FBBAB-7886-471A-8C72-F2A06AE1C83C}" type="slidenum">
              <a:rPr lang="en-GB" altLang="en-US"/>
              <a:pPr/>
              <a:t>‹#›</a:t>
            </a:fld>
            <a:fld id="{CB32F863-A964-4D87-8D8D-F0C5F0D2CB78}" type="slidenum">
              <a:rPr lang="en-GB" altLang="en-US"/>
              <a:pPr/>
              <a:t>‹#›</a:t>
            </a:fld>
            <a:endParaRPr lang="en-GB" altLang="en-US"/>
          </a:p>
        </p:txBody>
      </p:sp>
    </p:spTree>
    <p:extLst>
      <p:ext uri="{BB962C8B-B14F-4D97-AF65-F5344CB8AC3E}">
        <p14:creationId xmlns:p14="http://schemas.microsoft.com/office/powerpoint/2010/main" val="14953442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3050"/>
            <a:ext cx="2741084" cy="585628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3050"/>
            <a:ext cx="8026400" cy="585628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idx="10"/>
          </p:nvPr>
        </p:nvSpPr>
        <p:spPr/>
        <p:txBody>
          <a:bodyPr/>
          <a:lstStyle>
            <a:lvl1pPr>
              <a:defRPr/>
            </a:lvl1pPr>
          </a:lstStyle>
          <a:p>
            <a:r>
              <a:rPr lang="en-GB" altLang="en-US"/>
              <a:t>04/03/10</a:t>
            </a:r>
          </a:p>
        </p:txBody>
      </p:sp>
      <p:sp>
        <p:nvSpPr>
          <p:cNvPr id="5" name="Slide Number Placeholder 4"/>
          <p:cNvSpPr>
            <a:spLocks noGrp="1"/>
          </p:cNvSpPr>
          <p:nvPr>
            <p:ph type="sldNum" idx="11"/>
          </p:nvPr>
        </p:nvSpPr>
        <p:spPr/>
        <p:txBody>
          <a:bodyPr/>
          <a:lstStyle>
            <a:lvl1pPr>
              <a:defRPr/>
            </a:lvl1pPr>
          </a:lstStyle>
          <a:p>
            <a:fld id="{72DD5362-814F-4D2F-823B-58D581EE2AEA}" type="slidenum">
              <a:rPr lang="en-GB" altLang="en-US"/>
              <a:pPr/>
              <a:t>‹#›</a:t>
            </a:fld>
            <a:fld id="{C9410DA7-4FF6-4E94-9342-D4CAAD371A3E}" type="slidenum">
              <a:rPr lang="en-GB" altLang="en-US"/>
              <a:pPr/>
              <a:t>‹#›</a:t>
            </a:fld>
            <a:endParaRPr lang="en-GB" altLang="en-US"/>
          </a:p>
        </p:txBody>
      </p:sp>
    </p:spTree>
    <p:extLst>
      <p:ext uri="{BB962C8B-B14F-4D97-AF65-F5344CB8AC3E}">
        <p14:creationId xmlns:p14="http://schemas.microsoft.com/office/powerpoint/2010/main" val="299230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70EDE0F-26F1-4C37-BFCD-21FF90C78E53}" type="datetimeFigureOut">
              <a:rPr lang="en-GB" smtClean="0"/>
              <a:t>20/01/2021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2870492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70EDE0F-26F1-4C37-BFCD-21FF90C78E53}"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2994728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70EDE0F-26F1-4C37-BFCD-21FF90C78E53}" type="datetimeFigureOut">
              <a:rPr lang="en-GB" smtClean="0"/>
              <a:t>20/01/2021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38521654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70EDE0F-26F1-4C37-BFCD-21FF90C78E53}" type="datetimeFigureOut">
              <a:rPr lang="en-GB" smtClean="0"/>
              <a:t>20/01/2021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331274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0EDE0F-26F1-4C37-BFCD-21FF90C78E53}" type="datetimeFigureOut">
              <a:rPr lang="en-GB" smtClean="0"/>
              <a:t>20/01/2021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1789752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0EDE0F-26F1-4C37-BFCD-21FF90C78E53}"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741004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70EDE0F-26F1-4C37-BFCD-21FF90C78E53}" type="datetimeFigureOut">
              <a:rPr lang="en-GB" smtClean="0"/>
              <a:t>20/01/2021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5378430-984B-4993-A6A5-CA8729FC0392}" type="slidenum">
              <a:rPr lang="en-GB" smtClean="0"/>
              <a:t>‹#›</a:t>
            </a:fld>
            <a:endParaRPr lang="en-GB"/>
          </a:p>
        </p:txBody>
      </p:sp>
    </p:spTree>
    <p:extLst>
      <p:ext uri="{BB962C8B-B14F-4D97-AF65-F5344CB8AC3E}">
        <p14:creationId xmlns:p14="http://schemas.microsoft.com/office/powerpoint/2010/main" val="1137056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0EDE0F-26F1-4C37-BFCD-21FF90C78E53}" type="datetimeFigureOut">
              <a:rPr lang="en-GB" smtClean="0"/>
              <a:t>20/01/2021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378430-984B-4993-A6A5-CA8729FC0392}" type="slidenum">
              <a:rPr lang="en-GB" smtClean="0"/>
              <a:t>‹#›</a:t>
            </a:fld>
            <a:endParaRPr lang="en-GB"/>
          </a:p>
        </p:txBody>
      </p:sp>
    </p:spTree>
    <p:extLst>
      <p:ext uri="{BB962C8B-B14F-4D97-AF65-F5344CB8AC3E}">
        <p14:creationId xmlns:p14="http://schemas.microsoft.com/office/powerpoint/2010/main" val="27310084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165601" y="6356350"/>
            <a:ext cx="3858684" cy="363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GB" sz="1800"/>
          </a:p>
        </p:txBody>
      </p:sp>
      <p:sp>
        <p:nvSpPr>
          <p:cNvPr id="1026" name="Rectangle 2"/>
          <p:cNvSpPr>
            <a:spLocks noGrp="1" noChangeArrowheads="1"/>
          </p:cNvSpPr>
          <p:nvPr>
            <p:ph type="dt"/>
          </p:nvPr>
        </p:nvSpPr>
        <p:spPr bwMode="auto">
          <a:xfrm>
            <a:off x="609600" y="6356351"/>
            <a:ext cx="2838451"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tabLst>
                <a:tab pos="723900" algn="l"/>
                <a:tab pos="1447800" algn="l"/>
              </a:tabLst>
              <a:defRPr>
                <a:solidFill>
                  <a:srgbClr val="000000"/>
                </a:solidFill>
                <a:latin typeface="+mn-lt"/>
                <a:ea typeface="+mn-ea"/>
              </a:defRPr>
            </a:lvl1pPr>
          </a:lstStyle>
          <a:p>
            <a:r>
              <a:rPr lang="en-GB" altLang="en-US"/>
              <a:t>04/03/10</a:t>
            </a:r>
          </a:p>
        </p:txBody>
      </p:sp>
      <p:sp>
        <p:nvSpPr>
          <p:cNvPr id="1027" name="Rectangle 3"/>
          <p:cNvSpPr>
            <a:spLocks noGrp="1" noChangeArrowheads="1"/>
          </p:cNvSpPr>
          <p:nvPr>
            <p:ph type="sldNum"/>
          </p:nvPr>
        </p:nvSpPr>
        <p:spPr bwMode="auto">
          <a:xfrm>
            <a:off x="8737600" y="6356351"/>
            <a:ext cx="2838451" cy="360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360">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5000" rIns="90000" bIns="45000" numCol="1" anchor="t" anchorCtr="0" compatLnSpc="1">
            <a:prstTxWarp prst="textNoShape">
              <a:avLst/>
            </a:prstTxWarp>
          </a:bodyPr>
          <a:lstStyle>
            <a:lvl1pPr hangingPunct="1">
              <a:tabLst>
                <a:tab pos="723900" algn="l"/>
                <a:tab pos="1447800" algn="l"/>
              </a:tabLst>
              <a:defRPr>
                <a:solidFill>
                  <a:srgbClr val="000000"/>
                </a:solidFill>
                <a:latin typeface="+mn-lt"/>
                <a:ea typeface="+mn-ea"/>
              </a:defRPr>
            </a:lvl1pPr>
          </a:lstStyle>
          <a:p>
            <a:fld id="{1F935EAE-31DB-43D2-ADD5-AC8BBF3C86A9}" type="slidenum">
              <a:rPr lang="en-GB" altLang="en-US"/>
              <a:pPr/>
              <a:t>‹#›</a:t>
            </a:fld>
            <a:fld id="{04C7114A-CE3A-4646-AD52-C13C8953D2DC}" type="slidenum">
              <a:rPr lang="en-GB" altLang="en-US"/>
              <a:pPr/>
              <a:t>‹#›</a:t>
            </a:fld>
            <a:endParaRPr lang="en-GB" altLang="en-US"/>
          </a:p>
        </p:txBody>
      </p:sp>
      <p:sp>
        <p:nvSpPr>
          <p:cNvPr id="1028" name="Rectangle 4"/>
          <p:cNvSpPr>
            <a:spLocks noGrp="1" noChangeArrowheads="1"/>
          </p:cNvSpPr>
          <p:nvPr>
            <p:ph type="title"/>
          </p:nvPr>
        </p:nvSpPr>
        <p:spPr bwMode="auto">
          <a:xfrm>
            <a:off x="609601" y="273050"/>
            <a:ext cx="10970684" cy="1143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9" name="Rectangle 5"/>
          <p:cNvSpPr>
            <a:spLocks noGrp="1" noChangeArrowheads="1"/>
          </p:cNvSpPr>
          <p:nvPr>
            <p:ph type="body" idx="1"/>
          </p:nvPr>
        </p:nvSpPr>
        <p:spPr bwMode="auto">
          <a:xfrm>
            <a:off x="609601" y="1604964"/>
            <a:ext cx="10970684"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4352"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extLst>
      <p:ext uri="{BB962C8B-B14F-4D97-AF65-F5344CB8AC3E}">
        <p14:creationId xmlns:p14="http://schemas.microsoft.com/office/powerpoint/2010/main" val="19860636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p:txStyles>
    <p:titleStyle>
      <a:lvl1pPr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2pPr>
      <a:lvl3pPr marL="1143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3pPr>
      <a:lvl4pPr marL="1600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4pPr>
      <a:lvl5pPr marL="20574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5pPr>
      <a:lvl6pPr marL="25146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6pPr>
      <a:lvl7pPr marL="29718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7pPr>
      <a:lvl8pPr marL="34290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8pPr>
      <a:lvl9pPr marL="3886200" indent="-228600" algn="l" defTabSz="449263" rtl="0" fontAlgn="base" hangingPunct="0">
        <a:lnSpc>
          <a:spcPct val="87000"/>
        </a:lnSpc>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ea typeface="MS Gothic" panose="020B0609070205080204" pitchFamily="49" charset="-128"/>
        </a:defRPr>
      </a:lvl9pPr>
    </p:titleStyle>
    <p:bodyStyle>
      <a:lvl1pPr marL="342900" indent="-342900" algn="l" defTabSz="449263" rtl="0" fontAlgn="base" hangingPunct="0">
        <a:lnSpc>
          <a:spcPct val="89000"/>
        </a:lnSpc>
        <a:spcBef>
          <a:spcPct val="0"/>
        </a:spcBef>
        <a:spcAft>
          <a:spcPts val="1425"/>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49263" rtl="0" fontAlgn="base" hangingPunct="0">
        <a:lnSpc>
          <a:spcPct val="89000"/>
        </a:lnSpc>
        <a:spcBef>
          <a:spcPct val="0"/>
        </a:spcBef>
        <a:spcAft>
          <a:spcPts val="1138"/>
        </a:spcAft>
        <a:buClr>
          <a:srgbClr val="000000"/>
        </a:buClr>
        <a:buSzPct val="100000"/>
        <a:buFont typeface="Times New Roman" panose="02020603050405020304" pitchFamily="18" charset="0"/>
        <a:defRPr sz="2000" kern="1200">
          <a:solidFill>
            <a:srgbClr val="000000"/>
          </a:solidFill>
          <a:latin typeface="+mn-lt"/>
          <a:ea typeface="+mn-ea"/>
          <a:cs typeface="+mn-cs"/>
        </a:defRPr>
      </a:lvl2pPr>
      <a:lvl3pPr marL="1143000" indent="-228600" algn="l" defTabSz="449263" rtl="0" fontAlgn="base" hangingPunct="0">
        <a:lnSpc>
          <a:spcPct val="89000"/>
        </a:lnSpc>
        <a:spcBef>
          <a:spcPct val="0"/>
        </a:spcBef>
        <a:spcAft>
          <a:spcPts val="850"/>
        </a:spcAft>
        <a:buClr>
          <a:srgbClr val="000000"/>
        </a:buClr>
        <a:buSzPct val="100000"/>
        <a:buFont typeface="Times New Roman" panose="02020603050405020304" pitchFamily="18" charset="0"/>
        <a:defRPr sz="2000" kern="1200">
          <a:solidFill>
            <a:srgbClr val="000000"/>
          </a:solidFill>
          <a:latin typeface="+mn-lt"/>
          <a:ea typeface="+mn-ea"/>
          <a:cs typeface="+mn-cs"/>
        </a:defRPr>
      </a:lvl3pPr>
      <a:lvl4pPr marL="1600200" indent="-228600" algn="l" defTabSz="449263" rtl="0" fontAlgn="base" hangingPunct="0">
        <a:lnSpc>
          <a:spcPct val="89000"/>
        </a:lnSpc>
        <a:spcBef>
          <a:spcPct val="0"/>
        </a:spcBef>
        <a:spcAft>
          <a:spcPts val="575"/>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49263" rtl="0" fontAlgn="base" hangingPunct="0">
        <a:lnSpc>
          <a:spcPct val="89000"/>
        </a:lnSpc>
        <a:spcBef>
          <a:spcPct val="0"/>
        </a:spcBef>
        <a:spcAft>
          <a:spcPts val="288"/>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851339" y="1024757"/>
            <a:ext cx="9995338" cy="2862322"/>
          </a:xfrm>
          <a:prstGeom prst="rect">
            <a:avLst/>
          </a:prstGeom>
          <a:noFill/>
        </p:spPr>
        <p:txBody>
          <a:bodyPr wrap="square" rtlCol="0">
            <a:spAutoFit/>
          </a:bodyPr>
          <a:lstStyle/>
          <a:p>
            <a:r>
              <a:rPr lang="en-GB" sz="3600" u="sng" dirty="0" smtClean="0">
                <a:latin typeface="Comic Sans MS" panose="030F0702030302020204" pitchFamily="66" charset="0"/>
              </a:rPr>
              <a:t>Thursday 21</a:t>
            </a:r>
            <a:r>
              <a:rPr lang="en-GB" sz="3600" u="sng" baseline="30000" dirty="0" smtClean="0">
                <a:latin typeface="Comic Sans MS" panose="030F0702030302020204" pitchFamily="66" charset="0"/>
              </a:rPr>
              <a:t>st</a:t>
            </a:r>
            <a:r>
              <a:rPr lang="en-GB" sz="3600" u="sng" dirty="0" smtClean="0">
                <a:latin typeface="Comic Sans MS" panose="030F0702030302020204" pitchFamily="66" charset="0"/>
              </a:rPr>
              <a:t> January</a:t>
            </a:r>
          </a:p>
          <a:p>
            <a:endParaRPr lang="en-GB" sz="3600" u="sng" dirty="0">
              <a:latin typeface="Comic Sans MS" panose="030F0702030302020204" pitchFamily="66" charset="0"/>
            </a:endParaRPr>
          </a:p>
          <a:p>
            <a:r>
              <a:rPr lang="en-GB" sz="3600" u="sng" dirty="0" smtClean="0">
                <a:latin typeface="Comic Sans MS" panose="030F0702030302020204" pitchFamily="66" charset="0"/>
              </a:rPr>
              <a:t>English</a:t>
            </a:r>
          </a:p>
          <a:p>
            <a:endParaRPr lang="en-GB" sz="3600" u="sng" dirty="0">
              <a:latin typeface="Comic Sans MS" panose="030F0702030302020204" pitchFamily="66" charset="0"/>
            </a:endParaRPr>
          </a:p>
          <a:p>
            <a:r>
              <a:rPr lang="en-GB" sz="3600" u="sng" dirty="0" smtClean="0">
                <a:latin typeface="Comic Sans MS" panose="030F0702030302020204" pitchFamily="66" charset="0"/>
              </a:rPr>
              <a:t>WALT use our publishing skills</a:t>
            </a:r>
            <a:endParaRPr lang="en-GB" sz="3600" u="sng" dirty="0">
              <a:latin typeface="Comic Sans MS" panose="030F0702030302020204" pitchFamily="66" charset="0"/>
            </a:endParaRPr>
          </a:p>
        </p:txBody>
      </p:sp>
    </p:spTree>
    <p:extLst>
      <p:ext uri="{BB962C8B-B14F-4D97-AF65-F5344CB8AC3E}">
        <p14:creationId xmlns:p14="http://schemas.microsoft.com/office/powerpoint/2010/main" val="1743909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5789771"/>
          </a:xfrm>
          <a:prstGeom prst="rect">
            <a:avLst/>
          </a:prstGeom>
        </p:spPr>
      </p:pic>
      <p:sp>
        <p:nvSpPr>
          <p:cNvPr id="3" name="TextBox 2"/>
          <p:cNvSpPr txBox="1"/>
          <p:nvPr/>
        </p:nvSpPr>
        <p:spPr>
          <a:xfrm>
            <a:off x="818148" y="5789771"/>
            <a:ext cx="9804018" cy="923330"/>
          </a:xfrm>
          <a:prstGeom prst="rect">
            <a:avLst/>
          </a:prstGeom>
          <a:noFill/>
        </p:spPr>
        <p:txBody>
          <a:bodyPr wrap="square" rtlCol="0">
            <a:spAutoFit/>
          </a:bodyPr>
          <a:lstStyle/>
          <a:p>
            <a:r>
              <a:rPr lang="en-GB" b="1" dirty="0" smtClean="0">
                <a:solidFill>
                  <a:srgbClr val="FF0000"/>
                </a:solidFill>
                <a:latin typeface="Comic Sans MS" panose="030F0702030302020204" pitchFamily="66" charset="0"/>
              </a:rPr>
              <a:t>Here’s today’s joins to practise. Remember the direction you’re going in, clockwise or anti-clockwise, do one in the air first. Remember to have fleet flat on floor, paper tilted if you need to and warm up those fingers – play the piano in the air!</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8281641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75969" y="1127176"/>
            <a:ext cx="6464045" cy="4042134"/>
          </a:xfrm>
          <a:prstGeom prst="rect">
            <a:avLst/>
          </a:prstGeom>
          <a:noFill/>
        </p:spPr>
      </p:pic>
      <p:sp>
        <p:nvSpPr>
          <p:cNvPr id="4" name="TextBox 3"/>
          <p:cNvSpPr txBox="1"/>
          <p:nvPr/>
        </p:nvSpPr>
        <p:spPr>
          <a:xfrm>
            <a:off x="7086600" y="995516"/>
            <a:ext cx="3480619" cy="4031873"/>
          </a:xfrm>
          <a:prstGeom prst="rect">
            <a:avLst/>
          </a:prstGeom>
          <a:noFill/>
        </p:spPr>
        <p:txBody>
          <a:bodyPr wrap="square" rtlCol="0">
            <a:spAutoFit/>
          </a:bodyPr>
          <a:lstStyle/>
          <a:p>
            <a:r>
              <a:rPr lang="en-GB" sz="3200" b="1" dirty="0" smtClean="0">
                <a:solidFill>
                  <a:srgbClr val="FF0000"/>
                </a:solidFill>
              </a:rPr>
              <a:t>Are these instructions any good? Why? Why not? What’s missing? What has been left out? What is helpful though?</a:t>
            </a:r>
            <a:endParaRPr lang="en-GB" sz="3200" b="1" dirty="0">
              <a:solidFill>
                <a:srgbClr val="FF0000"/>
              </a:solidFill>
            </a:endParaRPr>
          </a:p>
        </p:txBody>
      </p:sp>
    </p:spTree>
    <p:extLst>
      <p:ext uri="{BB962C8B-B14F-4D97-AF65-F5344CB8AC3E}">
        <p14:creationId xmlns:p14="http://schemas.microsoft.com/office/powerpoint/2010/main" val="1908149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40000"/>
            <a:lumOff val="60000"/>
          </a:schemeClr>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25" y="0"/>
            <a:ext cx="9533331" cy="6858000"/>
          </a:xfrm>
          <a:prstGeom prst="rect">
            <a:avLst/>
          </a:prstGeom>
        </p:spPr>
      </p:pic>
      <p:sp>
        <p:nvSpPr>
          <p:cNvPr id="4" name="TextBox 3"/>
          <p:cNvSpPr txBox="1"/>
          <p:nvPr/>
        </p:nvSpPr>
        <p:spPr>
          <a:xfrm>
            <a:off x="7865215" y="4468872"/>
            <a:ext cx="3698851" cy="1938992"/>
          </a:xfrm>
          <a:prstGeom prst="rect">
            <a:avLst/>
          </a:prstGeom>
          <a:noFill/>
        </p:spPr>
        <p:txBody>
          <a:bodyPr wrap="square" rtlCol="0">
            <a:spAutoFit/>
          </a:bodyPr>
          <a:lstStyle/>
          <a:p>
            <a:r>
              <a:rPr lang="en-GB" sz="2400" b="1" dirty="0" smtClean="0">
                <a:solidFill>
                  <a:srgbClr val="FF0000"/>
                </a:solidFill>
              </a:rPr>
              <a:t>Is this a good set of instructions? What ‘toolkit’ features can you spot?</a:t>
            </a:r>
          </a:p>
          <a:p>
            <a:r>
              <a:rPr lang="en-GB" sz="2400" b="1" dirty="0" smtClean="0">
                <a:solidFill>
                  <a:srgbClr val="FF0000"/>
                </a:solidFill>
              </a:rPr>
              <a:t>What would improve it further?</a:t>
            </a:r>
            <a:endParaRPr lang="en-GB" sz="2400" b="1" dirty="0">
              <a:solidFill>
                <a:srgbClr val="FF0000"/>
              </a:solidFill>
            </a:endParaRPr>
          </a:p>
        </p:txBody>
      </p:sp>
      <p:sp>
        <p:nvSpPr>
          <p:cNvPr id="5" name="TextBox 4"/>
          <p:cNvSpPr txBox="1"/>
          <p:nvPr/>
        </p:nvSpPr>
        <p:spPr>
          <a:xfrm>
            <a:off x="9844548" y="641555"/>
            <a:ext cx="2256504" cy="369332"/>
          </a:xfrm>
          <a:prstGeom prst="rect">
            <a:avLst/>
          </a:prstGeom>
          <a:noFill/>
        </p:spPr>
        <p:txBody>
          <a:bodyPr wrap="square" rtlCol="0">
            <a:spAutoFit/>
          </a:bodyPr>
          <a:lstStyle/>
          <a:p>
            <a:r>
              <a:rPr lang="en-GB" b="1" dirty="0" smtClean="0">
                <a:solidFill>
                  <a:srgbClr val="FF0000"/>
                </a:solidFill>
                <a:latin typeface="Comic Sans MS" panose="030F0702030302020204" pitchFamily="66" charset="0"/>
              </a:rPr>
              <a:t>Example 1</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21200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649094" y="307427"/>
            <a:ext cx="10795653" cy="58477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srgbClr val="FF0000"/>
                </a:solidFill>
                <a:effectLst/>
                <a:uLnTx/>
                <a:uFillTx/>
                <a:latin typeface="Arial Rounded MT Bold" panose="020F0704030504030204" pitchFamily="34" charset="0"/>
              </a:rPr>
              <a:t>Remember this was our order of your writing from yesterday. Remember, we were using ‘How to Catch a Dragon’ and ‘How to Catch a Soupee bird’ as our models.</a:t>
            </a:r>
            <a:r>
              <a:rPr kumimoji="0" lang="en-GB" sz="2000" b="1" i="0" u="none" strike="noStrike" kern="0" cap="none" spc="0" normalizeH="0" noProof="0" dirty="0" smtClean="0">
                <a:ln>
                  <a:noFill/>
                </a:ln>
                <a:solidFill>
                  <a:srgbClr val="FF0000"/>
                </a:solidFill>
                <a:effectLst/>
                <a:uLnTx/>
                <a:uFillTx/>
                <a:latin typeface="Arial Rounded MT Bold" panose="020F0704030504030204" pitchFamily="34" charset="0"/>
              </a:rPr>
              <a:t> </a:t>
            </a:r>
            <a:r>
              <a:rPr kumimoji="0" lang="en-GB" sz="2000" b="1" i="0" u="none" strike="noStrike" kern="0" cap="none" spc="0" normalizeH="0" baseline="0" noProof="0" dirty="0" smtClean="0">
                <a:ln>
                  <a:noFill/>
                </a:ln>
                <a:solidFill>
                  <a:srgbClr val="FF0000"/>
                </a:solidFill>
                <a:effectLst/>
                <a:uLnTx/>
                <a:uFillTx/>
                <a:latin typeface="Arial Rounded MT Bold" panose="020F0704030504030204" pitchFamily="34" charset="0"/>
              </a:rPr>
              <a:t>Hopefully you’ll be able to spot these features from our toolkit in your instructions? </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smtClean="0">
                <a:ln>
                  <a:noFill/>
                </a:ln>
                <a:solidFill>
                  <a:prstClr val="black"/>
                </a:solidFill>
                <a:effectLst/>
                <a:uLnTx/>
                <a:uFillTx/>
                <a:latin typeface="Arial Rounded MT Bold" panose="020F0704030504030204" pitchFamily="34" charset="0"/>
              </a:rPr>
              <a:t>Title</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rPr>
              <a:t>Introduction – question</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smtClean="0">
                <a:ln>
                  <a:noFill/>
                </a:ln>
                <a:solidFill>
                  <a:prstClr val="black"/>
                </a:solidFill>
                <a:effectLst/>
                <a:uLnTx/>
                <a:uFillTx/>
                <a:latin typeface="Arial Rounded MT Bold" panose="020F0704030504030204" pitchFamily="34" charset="0"/>
              </a:rPr>
              <a:t>What you will need list</a:t>
            </a:r>
          </a:p>
          <a:p>
            <a:pPr marR="0" lvl="0" defTabSz="914400" eaLnBrk="1" fontAlgn="auto" latinLnBrk="0" hangingPunct="1">
              <a:lnSpc>
                <a:spcPct val="100000"/>
              </a:lnSpc>
              <a:spcBef>
                <a:spcPts val="0"/>
              </a:spcBef>
              <a:spcAft>
                <a:spcPts val="0"/>
              </a:spcAft>
              <a:buClrTx/>
              <a:buSzTx/>
              <a:tabLst/>
              <a:defRPr/>
            </a:pPr>
            <a:endPar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smtClean="0">
                <a:ln>
                  <a:noFill/>
                </a:ln>
                <a:solidFill>
                  <a:prstClr val="black"/>
                </a:solidFill>
                <a:effectLst/>
                <a:uLnTx/>
                <a:uFillTx/>
                <a:latin typeface="Arial Rounded MT Bold" panose="020F0704030504030204" pitchFamily="34" charset="0"/>
              </a:rPr>
              <a:t>What you do</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rPr>
              <a:t>1.</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rPr>
              <a:t>2.</a:t>
            </a: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rPr>
              <a:t>3.</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000" b="1" i="0" u="none" strike="noStrike" kern="0" cap="none" spc="0" normalizeH="0" baseline="0" noProof="0" dirty="0" smtClean="0">
              <a:ln>
                <a:noFill/>
              </a:ln>
              <a:solidFill>
                <a:prstClr val="black"/>
              </a:solidFill>
              <a:effectLst/>
              <a:uLnTx/>
              <a:uFillTx/>
              <a:latin typeface="Arial Rounded MT Bold" panose="020F07040305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en-GB" sz="2000" b="1" i="0" u="sng" strike="noStrike" kern="0" cap="none" spc="0" normalizeH="0" baseline="0" noProof="0" dirty="0" smtClean="0">
                <a:ln>
                  <a:noFill/>
                </a:ln>
                <a:solidFill>
                  <a:prstClr val="black"/>
                </a:solidFill>
                <a:effectLst/>
                <a:uLnTx/>
                <a:uFillTx/>
                <a:latin typeface="Arial Rounded MT Bold" panose="020F0704030504030204" pitchFamily="34" charset="0"/>
              </a:rPr>
              <a:t>Warning</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1953149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4952"/>
            <a:ext cx="9320589" cy="5738648"/>
          </a:xfrm>
          <a:prstGeom prst="rect">
            <a:avLst/>
          </a:prstGeom>
        </p:spPr>
      </p:pic>
      <p:sp>
        <p:nvSpPr>
          <p:cNvPr id="2" name="TextBox 1"/>
          <p:cNvSpPr txBox="1"/>
          <p:nvPr/>
        </p:nvSpPr>
        <p:spPr>
          <a:xfrm>
            <a:off x="9320589" y="2433484"/>
            <a:ext cx="2522366" cy="646331"/>
          </a:xfrm>
          <a:prstGeom prst="rect">
            <a:avLst/>
          </a:prstGeom>
          <a:noFill/>
        </p:spPr>
        <p:txBody>
          <a:bodyPr wrap="square" rtlCol="0">
            <a:spAutoFit/>
          </a:bodyPr>
          <a:lstStyle/>
          <a:p>
            <a:r>
              <a:rPr lang="en-GB" b="1" dirty="0" smtClean="0">
                <a:solidFill>
                  <a:srgbClr val="FF0000"/>
                </a:solidFill>
                <a:latin typeface="Comic Sans MS" panose="030F0702030302020204" pitchFamily="66" charset="0"/>
              </a:rPr>
              <a:t>The Soupee bird example</a:t>
            </a:r>
            <a:endParaRPr lang="en-GB"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9714133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u="sng" dirty="0" smtClean="0">
                <a:latin typeface="Comic Sans MS" panose="030F0702030302020204" pitchFamily="66" charset="0"/>
              </a:rPr>
              <a:t>Today’s Task</a:t>
            </a:r>
            <a:endParaRPr lang="en-GB" b="1" u="sng" dirty="0">
              <a:latin typeface="Comic Sans MS" panose="030F0702030302020204" pitchFamily="66" charset="0"/>
            </a:endParaRPr>
          </a:p>
        </p:txBody>
      </p:sp>
      <p:sp>
        <p:nvSpPr>
          <p:cNvPr id="3" name="Content Placeholder 2"/>
          <p:cNvSpPr>
            <a:spLocks noGrp="1"/>
          </p:cNvSpPr>
          <p:nvPr>
            <p:ph sz="half" idx="1"/>
          </p:nvPr>
        </p:nvSpPr>
        <p:spPr>
          <a:xfrm>
            <a:off x="447366" y="1604399"/>
            <a:ext cx="11432459" cy="4351338"/>
          </a:xfrm>
        </p:spPr>
        <p:txBody>
          <a:bodyPr>
            <a:normAutofit fontScale="85000" lnSpcReduction="10000"/>
          </a:bodyPr>
          <a:lstStyle/>
          <a:p>
            <a:pPr marL="0" indent="0">
              <a:lnSpc>
                <a:spcPct val="150000"/>
              </a:lnSpc>
              <a:buNone/>
            </a:pPr>
            <a:r>
              <a:rPr lang="en-GB" sz="2000" b="1" dirty="0" smtClean="0">
                <a:solidFill>
                  <a:srgbClr val="FF0000"/>
                </a:solidFill>
              </a:rPr>
              <a:t>1. Check through your work from yesterday carefully. Purple Polish. </a:t>
            </a:r>
          </a:p>
          <a:p>
            <a:pPr marL="0" indent="0">
              <a:lnSpc>
                <a:spcPct val="150000"/>
              </a:lnSpc>
              <a:buNone/>
            </a:pPr>
            <a:r>
              <a:rPr lang="en-GB" sz="2000" b="1" dirty="0" smtClean="0">
                <a:solidFill>
                  <a:srgbClr val="FF0000"/>
                </a:solidFill>
              </a:rPr>
              <a:t>2. Use the checklist you can see on the next slide to make sure you’ve included everything. Check Mrs Thomas’s feedback from yesterday if you managed to send it to her to check. </a:t>
            </a:r>
          </a:p>
          <a:p>
            <a:pPr marL="0" indent="0">
              <a:lnSpc>
                <a:spcPct val="150000"/>
              </a:lnSpc>
              <a:buNone/>
            </a:pPr>
            <a:r>
              <a:rPr lang="en-GB" sz="2000" b="1" dirty="0" smtClean="0">
                <a:solidFill>
                  <a:srgbClr val="FF0000"/>
                </a:solidFill>
              </a:rPr>
              <a:t>3. Publish – write it out, consider your layout</a:t>
            </a:r>
            <a:r>
              <a:rPr lang="en-GB" sz="2000" b="1" dirty="0" smtClean="0">
                <a:solidFill>
                  <a:srgbClr val="FF0000"/>
                </a:solidFill>
              </a:rPr>
              <a:t>. You could type it up into neat or use a PowerPoint presentation if you like.</a:t>
            </a:r>
            <a:endParaRPr lang="en-GB" sz="2000" b="1" dirty="0" smtClean="0">
              <a:solidFill>
                <a:srgbClr val="FF0000"/>
              </a:solidFill>
            </a:endParaRPr>
          </a:p>
          <a:p>
            <a:pPr marL="0" indent="0">
              <a:lnSpc>
                <a:spcPct val="150000"/>
              </a:lnSpc>
              <a:buNone/>
            </a:pPr>
            <a:r>
              <a:rPr lang="en-GB" sz="2000" b="1" dirty="0" smtClean="0">
                <a:solidFill>
                  <a:srgbClr val="FF0000"/>
                </a:solidFill>
              </a:rPr>
              <a:t>4. Use your neatest handwriting.</a:t>
            </a:r>
          </a:p>
          <a:p>
            <a:pPr marL="0" indent="0">
              <a:lnSpc>
                <a:spcPct val="150000"/>
              </a:lnSpc>
              <a:buNone/>
            </a:pPr>
            <a:r>
              <a:rPr lang="en-GB" sz="2000" b="1" dirty="0" smtClean="0">
                <a:solidFill>
                  <a:srgbClr val="FF0000"/>
                </a:solidFill>
              </a:rPr>
              <a:t>5. Add some beautifully drawn pictures to further illustrate your ‘How to Do It’ steps. </a:t>
            </a:r>
          </a:p>
          <a:p>
            <a:pPr marL="0" indent="0">
              <a:lnSpc>
                <a:spcPct val="150000"/>
              </a:lnSpc>
              <a:buNone/>
            </a:pPr>
            <a:r>
              <a:rPr lang="en-GB" sz="2000" b="1" dirty="0" smtClean="0">
                <a:solidFill>
                  <a:srgbClr val="FF0000"/>
                </a:solidFill>
              </a:rPr>
              <a:t>6. Send it to us to put on the website. Let’s celebrate!</a:t>
            </a:r>
          </a:p>
          <a:p>
            <a:pPr marL="0" indent="0">
              <a:lnSpc>
                <a:spcPct val="150000"/>
              </a:lnSpc>
              <a:buNone/>
            </a:pPr>
            <a:r>
              <a:rPr lang="en-GB" sz="2000" b="1" dirty="0" smtClean="0">
                <a:solidFill>
                  <a:srgbClr val="FF0000"/>
                </a:solidFill>
              </a:rPr>
              <a:t>Additional Information - You may even want to record yourself reading it! WeTransfer is a good way to send MP4 files if they are big. </a:t>
            </a:r>
            <a:r>
              <a:rPr lang="en-GB" dirty="0" smtClean="0"/>
              <a:t> </a:t>
            </a:r>
            <a:endParaRPr lang="en-GB" dirty="0"/>
          </a:p>
        </p:txBody>
      </p:sp>
      <p:pic>
        <p:nvPicPr>
          <p:cNvPr id="5" name="Picture 4"/>
          <p:cNvPicPr>
            <a:picLocks noChangeAspect="1"/>
          </p:cNvPicPr>
          <p:nvPr/>
        </p:nvPicPr>
        <p:blipFill>
          <a:blip r:embed="rId2"/>
          <a:stretch>
            <a:fillRect/>
          </a:stretch>
        </p:blipFill>
        <p:spPr>
          <a:xfrm>
            <a:off x="7933711" y="279758"/>
            <a:ext cx="2533650" cy="1800225"/>
          </a:xfrm>
          <a:prstGeom prst="rect">
            <a:avLst/>
          </a:prstGeom>
        </p:spPr>
      </p:pic>
    </p:spTree>
    <p:extLst>
      <p:ext uri="{BB962C8B-B14F-4D97-AF65-F5344CB8AC3E}">
        <p14:creationId xmlns:p14="http://schemas.microsoft.com/office/powerpoint/2010/main" val="25501693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6032090" y="1378974"/>
            <a:ext cx="5331542" cy="830997"/>
          </a:xfrm>
          <a:prstGeom prst="rect">
            <a:avLst/>
          </a:prstGeom>
          <a:noFill/>
        </p:spPr>
        <p:txBody>
          <a:bodyPr wrap="square" rtlCol="0">
            <a:spAutoFit/>
          </a:bodyPr>
          <a:lstStyle/>
          <a:p>
            <a:r>
              <a:rPr lang="en-GB" sz="4800" b="1" dirty="0" smtClean="0">
                <a:solidFill>
                  <a:srgbClr val="FF0000"/>
                </a:solidFill>
                <a:latin typeface="Comic Sans MS" panose="030F0702030302020204" pitchFamily="66" charset="0"/>
              </a:rPr>
              <a:t>Your checklist</a:t>
            </a:r>
            <a:endParaRPr lang="en-GB" sz="4800" b="1" dirty="0">
              <a:solidFill>
                <a:srgbClr val="FF0000"/>
              </a:solidFill>
              <a:latin typeface="Comic Sans MS" panose="030F0702030302020204" pitchFamily="66"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9094" y="347232"/>
            <a:ext cx="4763165" cy="6163535"/>
          </a:xfrm>
          <a:prstGeom prst="rect">
            <a:avLst/>
          </a:prstGeom>
        </p:spPr>
      </p:pic>
    </p:spTree>
    <p:extLst>
      <p:ext uri="{BB962C8B-B14F-4D97-AF65-F5344CB8AC3E}">
        <p14:creationId xmlns:p14="http://schemas.microsoft.com/office/powerpoint/2010/main" val="654391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MS Gothic"/>
        <a:cs typeface=""/>
      </a:majorFont>
      <a:minorFont>
        <a:latin typeface="Calibri"/>
        <a:ea typeface="MS 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None/>
          <a:tabLst/>
          <a:defRPr kumimoji="0" lang="en-GB" altLang="en-US" sz="1800" b="0" i="0" u="none" strike="noStrike" cap="none" normalizeH="0" baseline="0" smtClean="0">
            <a:ln>
              <a:noFill/>
            </a:ln>
            <a:effectLst/>
            <a:latin typeface="Arial" panose="020B0604020202020204" pitchFamily="34" charset="0"/>
            <a:cs typeface="Lucida Sans Unicode" panose="020B0602030504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333</Words>
  <Application>Microsoft Office PowerPoint</Application>
  <PresentationFormat>Widescreen</PresentationFormat>
  <Paragraphs>35</Paragraphs>
  <Slides>8</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8</vt:i4>
      </vt:variant>
    </vt:vector>
  </HeadingPairs>
  <TitlesOfParts>
    <vt:vector size="17" baseType="lpstr">
      <vt:lpstr>MS Gothic</vt:lpstr>
      <vt:lpstr>Arial</vt:lpstr>
      <vt:lpstr>Arial Rounded MT Bold</vt:lpstr>
      <vt:lpstr>Calibri</vt:lpstr>
      <vt:lpstr>Calibri Light</vt:lpstr>
      <vt:lpstr>Comic Sans MS</vt:lpstr>
      <vt:lpstr>Times New Roman</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Today’s Task</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Jacque Thomas</dc:creator>
  <cp:lastModifiedBy>Vicky 2. Sanderson</cp:lastModifiedBy>
  <cp:revision>26</cp:revision>
  <dcterms:created xsi:type="dcterms:W3CDTF">2021-01-18T13:45:25Z</dcterms:created>
  <dcterms:modified xsi:type="dcterms:W3CDTF">2021-01-20T16:37:46Z</dcterms:modified>
</cp:coreProperties>
</file>