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36"/>
  </p:notesMasterIdLst>
  <p:sldIdLst>
    <p:sldId id="325" r:id="rId12"/>
    <p:sldId id="327" r:id="rId13"/>
    <p:sldId id="328" r:id="rId14"/>
    <p:sldId id="296" r:id="rId15"/>
    <p:sldId id="297" r:id="rId16"/>
    <p:sldId id="306" r:id="rId17"/>
    <p:sldId id="317" r:id="rId18"/>
    <p:sldId id="299" r:id="rId19"/>
    <p:sldId id="318" r:id="rId20"/>
    <p:sldId id="320" r:id="rId21"/>
    <p:sldId id="301" r:id="rId22"/>
    <p:sldId id="329" r:id="rId23"/>
    <p:sldId id="319" r:id="rId24"/>
    <p:sldId id="322" r:id="rId25"/>
    <p:sldId id="324" r:id="rId26"/>
    <p:sldId id="330" r:id="rId27"/>
    <p:sldId id="311" r:id="rId28"/>
    <p:sldId id="313" r:id="rId29"/>
    <p:sldId id="321" r:id="rId30"/>
    <p:sldId id="331" r:id="rId31"/>
    <p:sldId id="300" r:id="rId32"/>
    <p:sldId id="314" r:id="rId33"/>
    <p:sldId id="316" r:id="rId34"/>
    <p:sldId id="33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70632985-B29C-44B0-A012-60870A2670D5}"/>
    <pc:docChg chg="custSel modSld">
      <pc:chgData name="James Clegg" userId="c6df1435-7a36-4b38-be4d-16e68e91152f" providerId="ADAL" clId="{70632985-B29C-44B0-A012-60870A2670D5}" dt="2020-11-23T08:23:54.048" v="16" actId="14826"/>
      <pc:docMkLst>
        <pc:docMk/>
      </pc:docMkLst>
      <pc:sldChg chg="modTransition">
        <pc:chgData name="James Clegg" userId="c6df1435-7a36-4b38-be4d-16e68e91152f" providerId="ADAL" clId="{70632985-B29C-44B0-A012-60870A2670D5}" dt="2020-11-12T13:36:37.866" v="14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70632985-B29C-44B0-A012-60870A2670D5}" dt="2020-11-12T13:36:37.866" v="14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70632985-B29C-44B0-A012-60870A2670D5}" dt="2020-11-12T13:36:37.866" v="14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3939627984" sldId="300"/>
        </pc:sldMkLst>
        <pc:picChg chg="del">
          <ac:chgData name="James Clegg" userId="c6df1435-7a36-4b38-be4d-16e68e91152f" providerId="ADAL" clId="{70632985-B29C-44B0-A012-60870A2670D5}" dt="2020-11-12T13:36:26.135" v="11" actId="478"/>
          <ac:picMkLst>
            <pc:docMk/>
            <pc:sldMk cId="3939627984" sldId="300"/>
            <ac:picMk id="1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3782242679" sldId="301"/>
        </pc:sldMkLst>
        <pc:picChg chg="del">
          <ac:chgData name="James Clegg" userId="c6df1435-7a36-4b38-be4d-16e68e91152f" providerId="ADAL" clId="{70632985-B29C-44B0-A012-60870A2670D5}" dt="2020-11-12T13:36:05.195" v="4" actId="478"/>
          <ac:picMkLst>
            <pc:docMk/>
            <pc:sldMk cId="3782242679" sldId="30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1690022996" sldId="306"/>
        </pc:sldMkLst>
        <pc:picChg chg="del">
          <ac:chgData name="James Clegg" userId="c6df1435-7a36-4b38-be4d-16e68e91152f" providerId="ADAL" clId="{70632985-B29C-44B0-A012-60870A2670D5}" dt="2020-11-12T13:35:53.868" v="0" actId="478"/>
          <ac:picMkLst>
            <pc:docMk/>
            <pc:sldMk cId="1690022996" sldId="306"/>
            <ac:picMk id="3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70632985-B29C-44B0-A012-60870A2670D5}" dt="2020-11-23T08:23:24.019" v="15" actId="14826"/>
        <pc:sldMkLst>
          <pc:docMk/>
          <pc:sldMk cId="3199290287" sldId="311"/>
        </pc:sldMkLst>
        <pc:picChg chg="del">
          <ac:chgData name="James Clegg" userId="c6df1435-7a36-4b38-be4d-16e68e91152f" providerId="ADAL" clId="{70632985-B29C-44B0-A012-60870A2670D5}" dt="2020-11-12T13:36:16.377" v="8" actId="478"/>
          <ac:picMkLst>
            <pc:docMk/>
            <pc:sldMk cId="3199290287" sldId="311"/>
            <ac:picMk id="3" creationId="{00000000-0000-0000-0000-000000000000}"/>
          </ac:picMkLst>
        </pc:picChg>
        <pc:picChg chg="mod">
          <ac:chgData name="James Clegg" userId="c6df1435-7a36-4b38-be4d-16e68e91152f" providerId="ADAL" clId="{70632985-B29C-44B0-A012-60870A2670D5}" dt="2020-11-23T08:23:24.019" v="15" actId="14826"/>
          <ac:picMkLst>
            <pc:docMk/>
            <pc:sldMk cId="3199290287" sldId="311"/>
            <ac:picMk id="9" creationId="{00000000-0000-0000-0000-000000000000}"/>
          </ac:picMkLst>
        </pc:picChg>
        <pc:picChg chg="mod">
          <ac:chgData name="James Clegg" userId="c6df1435-7a36-4b38-be4d-16e68e91152f" providerId="ADAL" clId="{70632985-B29C-44B0-A012-60870A2670D5}" dt="2020-11-23T08:23:24.019" v="15" actId="14826"/>
          <ac:picMkLst>
            <pc:docMk/>
            <pc:sldMk cId="3199290287" sldId="311"/>
            <ac:picMk id="32" creationId="{00000000-0000-0000-0000-000000000000}"/>
          </ac:picMkLst>
        </pc:picChg>
        <pc:picChg chg="mod">
          <ac:chgData name="James Clegg" userId="c6df1435-7a36-4b38-be4d-16e68e91152f" providerId="ADAL" clId="{70632985-B29C-44B0-A012-60870A2670D5}" dt="2020-11-23T08:23:24.019" v="15" actId="14826"/>
          <ac:picMkLst>
            <pc:docMk/>
            <pc:sldMk cId="3199290287" sldId="311"/>
            <ac:picMk id="38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70632985-B29C-44B0-A012-60870A2670D5}" dt="2020-11-23T08:23:54.048" v="16" actId="14826"/>
        <pc:sldMkLst>
          <pc:docMk/>
          <pc:sldMk cId="109660384" sldId="313"/>
        </pc:sldMkLst>
        <pc:picChg chg="del">
          <ac:chgData name="James Clegg" userId="c6df1435-7a36-4b38-be4d-16e68e91152f" providerId="ADAL" clId="{70632985-B29C-44B0-A012-60870A2670D5}" dt="2020-11-12T13:36:19.010" v="9" actId="478"/>
          <ac:picMkLst>
            <pc:docMk/>
            <pc:sldMk cId="109660384" sldId="313"/>
            <ac:picMk id="3" creationId="{00000000-0000-0000-0000-000000000000}"/>
          </ac:picMkLst>
        </pc:picChg>
        <pc:picChg chg="mod">
          <ac:chgData name="James Clegg" userId="c6df1435-7a36-4b38-be4d-16e68e91152f" providerId="ADAL" clId="{70632985-B29C-44B0-A012-60870A2670D5}" dt="2020-11-23T08:23:54.048" v="16" actId="14826"/>
          <ac:picMkLst>
            <pc:docMk/>
            <pc:sldMk cId="109660384" sldId="313"/>
            <ac:picMk id="7" creationId="{00000000-0000-0000-0000-000000000000}"/>
          </ac:picMkLst>
        </pc:picChg>
        <pc:picChg chg="mod">
          <ac:chgData name="James Clegg" userId="c6df1435-7a36-4b38-be4d-16e68e91152f" providerId="ADAL" clId="{70632985-B29C-44B0-A012-60870A2670D5}" dt="2020-11-23T08:23:54.048" v="16" actId="14826"/>
          <ac:picMkLst>
            <pc:docMk/>
            <pc:sldMk cId="109660384" sldId="313"/>
            <ac:picMk id="30" creationId="{00000000-0000-0000-0000-000000000000}"/>
          </ac:picMkLst>
        </pc:picChg>
        <pc:picChg chg="mod">
          <ac:chgData name="James Clegg" userId="c6df1435-7a36-4b38-be4d-16e68e91152f" providerId="ADAL" clId="{70632985-B29C-44B0-A012-60870A2670D5}" dt="2020-11-23T08:23:54.048" v="16" actId="14826"/>
          <ac:picMkLst>
            <pc:docMk/>
            <pc:sldMk cId="109660384" sldId="313"/>
            <ac:picMk id="3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2780103971" sldId="314"/>
        </pc:sldMkLst>
        <pc:picChg chg="del">
          <ac:chgData name="James Clegg" userId="c6df1435-7a36-4b38-be4d-16e68e91152f" providerId="ADAL" clId="{70632985-B29C-44B0-A012-60870A2670D5}" dt="2020-11-12T13:36:28.867" v="12" actId="478"/>
          <ac:picMkLst>
            <pc:docMk/>
            <pc:sldMk cId="2780103971" sldId="314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864421642" sldId="316"/>
        </pc:sldMkLst>
        <pc:picChg chg="del">
          <ac:chgData name="James Clegg" userId="c6df1435-7a36-4b38-be4d-16e68e91152f" providerId="ADAL" clId="{70632985-B29C-44B0-A012-60870A2670D5}" dt="2020-11-12T13:36:32.085" v="13" actId="478"/>
          <ac:picMkLst>
            <pc:docMk/>
            <pc:sldMk cId="864421642" sldId="31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629164032" sldId="317"/>
        </pc:sldMkLst>
        <pc:picChg chg="del">
          <ac:chgData name="James Clegg" userId="c6df1435-7a36-4b38-be4d-16e68e91152f" providerId="ADAL" clId="{70632985-B29C-44B0-A012-60870A2670D5}" dt="2020-11-12T13:35:56.604" v="1" actId="478"/>
          <ac:picMkLst>
            <pc:docMk/>
            <pc:sldMk cId="629164032" sldId="317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2962901094" sldId="318"/>
        </pc:sldMkLst>
        <pc:picChg chg="del">
          <ac:chgData name="James Clegg" userId="c6df1435-7a36-4b38-be4d-16e68e91152f" providerId="ADAL" clId="{70632985-B29C-44B0-A012-60870A2670D5}" dt="2020-11-12T13:35:59.874" v="2" actId="478"/>
          <ac:picMkLst>
            <pc:docMk/>
            <pc:sldMk cId="2962901094" sldId="31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1870612583" sldId="319"/>
        </pc:sldMkLst>
        <pc:picChg chg="del">
          <ac:chgData name="James Clegg" userId="c6df1435-7a36-4b38-be4d-16e68e91152f" providerId="ADAL" clId="{70632985-B29C-44B0-A012-60870A2670D5}" dt="2020-11-12T13:36:07.780" v="5" actId="478"/>
          <ac:picMkLst>
            <pc:docMk/>
            <pc:sldMk cId="1870612583" sldId="31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2621523897" sldId="320"/>
        </pc:sldMkLst>
        <pc:picChg chg="del">
          <ac:chgData name="James Clegg" userId="c6df1435-7a36-4b38-be4d-16e68e91152f" providerId="ADAL" clId="{70632985-B29C-44B0-A012-60870A2670D5}" dt="2020-11-12T13:36:02.435" v="3" actId="478"/>
          <ac:picMkLst>
            <pc:docMk/>
            <pc:sldMk cId="2621523897" sldId="32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4238030787" sldId="321"/>
        </pc:sldMkLst>
        <pc:picChg chg="del">
          <ac:chgData name="James Clegg" userId="c6df1435-7a36-4b38-be4d-16e68e91152f" providerId="ADAL" clId="{70632985-B29C-44B0-A012-60870A2670D5}" dt="2020-11-12T13:36:23.666" v="10" actId="478"/>
          <ac:picMkLst>
            <pc:docMk/>
            <pc:sldMk cId="4238030787" sldId="32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880923496" sldId="322"/>
        </pc:sldMkLst>
        <pc:picChg chg="del">
          <ac:chgData name="James Clegg" userId="c6df1435-7a36-4b38-be4d-16e68e91152f" providerId="ADAL" clId="{70632985-B29C-44B0-A012-60870A2670D5}" dt="2020-11-12T13:36:10.525" v="6" actId="478"/>
          <ac:picMkLst>
            <pc:docMk/>
            <pc:sldMk cId="880923496" sldId="32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0632985-B29C-44B0-A012-60870A2670D5}" dt="2020-11-12T13:36:37.866" v="14"/>
        <pc:sldMkLst>
          <pc:docMk/>
          <pc:sldMk cId="1214213672" sldId="324"/>
        </pc:sldMkLst>
        <pc:picChg chg="del">
          <ac:chgData name="James Clegg" userId="c6df1435-7a36-4b38-be4d-16e68e91152f" providerId="ADAL" clId="{70632985-B29C-44B0-A012-60870A2670D5}" dt="2020-11-12T13:36:13.821" v="7" actId="478"/>
          <ac:picMkLst>
            <pc:docMk/>
            <pc:sldMk cId="1214213672" sldId="324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1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21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10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8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10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00.png"/><Relationship Id="rId11" Type="http://schemas.openxmlformats.org/officeDocument/2006/relationships/image" Target="../media/image33.png"/><Relationship Id="rId10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312" y="529681"/>
            <a:ext cx="691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Thursday 25</a:t>
            </a:r>
            <a:r>
              <a:rPr kumimoji="0" lang="en-GB" sz="4400" b="1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4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February </a:t>
            </a: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9397" y="6183087"/>
            <a:ext cx="691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ome Learning | Wrenthorp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2410736"/>
            <a:ext cx="619125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659" y="418855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number story matches the picture?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62158" y="3940567"/>
            <a:ext cx="30901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Whitney plants 2 pots of flowers with 3 flowers in each pot.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plants 6 flowers altogether.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38970" y="3940567"/>
            <a:ext cx="30901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Whitney plants 3 pots of flowers with 2 flowers in each pot.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plants 6 flowers altogether.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8674" y="3940567"/>
            <a:ext cx="3364503" cy="19798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01809" y="3940567"/>
            <a:ext cx="3364503" cy="19798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811724" y="917963"/>
            <a:ext cx="4200923" cy="1979812"/>
            <a:chOff x="2811724" y="917963"/>
            <a:chExt cx="4200923" cy="197981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99" y="917963"/>
              <a:ext cx="1605448" cy="197981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4" y="1257176"/>
              <a:ext cx="1140722" cy="130138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768" y="1364158"/>
              <a:ext cx="1140722" cy="1301387"/>
            </a:xfrm>
            <a:prstGeom prst="rect">
              <a:avLst/>
            </a:prstGeom>
          </p:spPr>
        </p:pic>
        <p:sp>
          <p:nvSpPr>
            <p:cNvPr id="41" name="Trapezoid 40"/>
            <p:cNvSpPr/>
            <p:nvPr/>
          </p:nvSpPr>
          <p:spPr>
            <a:xfrm rot="10800000">
              <a:off x="3133768" y="2163767"/>
              <a:ext cx="718457" cy="65314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402" y="1257176"/>
              <a:ext cx="1140722" cy="130138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096" y="1324302"/>
              <a:ext cx="1140722" cy="1301387"/>
            </a:xfrm>
            <a:prstGeom prst="rect">
              <a:avLst/>
            </a:prstGeom>
          </p:spPr>
        </p:pic>
        <p:sp>
          <p:nvSpPr>
            <p:cNvPr id="44" name="Trapezoid 43"/>
            <p:cNvSpPr/>
            <p:nvPr/>
          </p:nvSpPr>
          <p:spPr>
            <a:xfrm rot="10800000">
              <a:off x="3968446" y="2163767"/>
              <a:ext cx="718457" cy="65314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954" y="1257176"/>
              <a:ext cx="1140722" cy="130138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998" y="1364158"/>
              <a:ext cx="1140722" cy="1301387"/>
            </a:xfrm>
            <a:prstGeom prst="rect">
              <a:avLst/>
            </a:prstGeom>
          </p:spPr>
        </p:pic>
        <p:sp>
          <p:nvSpPr>
            <p:cNvPr id="47" name="Trapezoid 46"/>
            <p:cNvSpPr/>
            <p:nvPr/>
          </p:nvSpPr>
          <p:spPr>
            <a:xfrm rot="10800000">
              <a:off x="4776998" y="2163767"/>
              <a:ext cx="718457" cy="65314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6039" y="2936054"/>
            <a:ext cx="747045" cy="7470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58883" y="30787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91138" y="1600937"/>
            <a:ext cx="3609737" cy="1979812"/>
            <a:chOff x="-583410" y="1703287"/>
            <a:chExt cx="3609737" cy="197981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52" y="2004790"/>
              <a:ext cx="1140722" cy="130138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879" y="1703287"/>
              <a:ext cx="1605448" cy="197981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51" y="1839645"/>
              <a:ext cx="1140722" cy="130138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3410" y="1907869"/>
              <a:ext cx="1140722" cy="130138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918" y="2042500"/>
              <a:ext cx="1140722" cy="130138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255" y="2239021"/>
              <a:ext cx="1140722" cy="1301387"/>
            </a:xfrm>
            <a:prstGeom prst="rect">
              <a:avLst/>
            </a:prstGeom>
          </p:spPr>
        </p:pic>
        <p:sp>
          <p:nvSpPr>
            <p:cNvPr id="59" name="Trapezoid 58"/>
            <p:cNvSpPr/>
            <p:nvPr/>
          </p:nvSpPr>
          <p:spPr>
            <a:xfrm rot="10800000">
              <a:off x="-219255" y="2950690"/>
              <a:ext cx="718457" cy="65314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78" y="2149482"/>
              <a:ext cx="1140722" cy="1301387"/>
            </a:xfrm>
            <a:prstGeom prst="rect">
              <a:avLst/>
            </a:prstGeom>
          </p:spPr>
        </p:pic>
        <p:sp>
          <p:nvSpPr>
            <p:cNvPr id="62" name="Trapezoid 61"/>
            <p:cNvSpPr/>
            <p:nvPr/>
          </p:nvSpPr>
          <p:spPr>
            <a:xfrm rot="10800000">
              <a:off x="790678" y="2949091"/>
              <a:ext cx="718457" cy="65314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75352" y="1144418"/>
                <a:ext cx="5286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   or   3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352" y="1144418"/>
                <a:ext cx="5286861" cy="646331"/>
              </a:xfrm>
              <a:prstGeom prst="rect">
                <a:avLst/>
              </a:prstGeom>
              <a:blipFill>
                <a:blip r:embed="rId9"/>
                <a:stretch>
                  <a:fillRect l="-3456"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21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13976 0.1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50" grpId="0"/>
      <p:bldP spid="50" grpId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on the ‘Multiply by 3’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" y="347873"/>
            <a:ext cx="9080077" cy="62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6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63251" y="643219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1" y="643219"/>
                <a:ext cx="7100479" cy="1077218"/>
              </a:xfrm>
              <a:prstGeom prst="rect">
                <a:avLst/>
              </a:prstGeom>
              <a:blipFill>
                <a:blip r:embed="rId5"/>
                <a:stretch>
                  <a:fillRect l="-2146" t="-6818"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 rot="21297685">
            <a:off x="1237776" y="56976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 rot="21297685">
            <a:off x="1237776" y="98160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 rot="21297685">
            <a:off x="1237776" y="139344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932853" y="2144610"/>
                <a:ext cx="710047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53" y="2144610"/>
                <a:ext cx="7100479" cy="1569660"/>
              </a:xfrm>
              <a:prstGeom prst="rect">
                <a:avLst/>
              </a:prstGeom>
              <a:blipFill>
                <a:blip r:embed="rId6"/>
                <a:stretch>
                  <a:fillRect l="-2146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 rot="5400000">
            <a:off x="2050621" y="390220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 rot="5400000">
            <a:off x="1649006" y="390220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 rot="5400000">
            <a:off x="1252889" y="3902201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 rot="5400000">
            <a:off x="2049915" y="43131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 rot="5400000">
            <a:off x="1648300" y="43131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 rot="5400000">
            <a:off x="1252183" y="431314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 rot="5400000">
            <a:off x="2048451" y="47221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 rot="5400000">
            <a:off x="1646836" y="47221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 rot="5400000">
            <a:off x="1250719" y="472216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963252" y="4132138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2" y="4132138"/>
                <a:ext cx="7100479" cy="1077218"/>
              </a:xfrm>
              <a:prstGeom prst="rect">
                <a:avLst/>
              </a:prstGeom>
              <a:blipFill>
                <a:blip r:embed="rId7"/>
                <a:stretch>
                  <a:fillRect l="-2146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 flipV="1">
            <a:off x="5405853" y="1505554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flipH="1">
            <a:off x="5440925" y="1032532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68173" y="150555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76626" y="1512003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410981" y="3068050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 flipH="1">
            <a:off x="5446053" y="2595028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73301" y="306805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1754" y="307449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Arc 65"/>
          <p:cNvSpPr/>
          <p:nvPr/>
        </p:nvSpPr>
        <p:spPr>
          <a:xfrm flipH="1">
            <a:off x="6077791" y="2595996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13492" y="30754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5340178" y="4910519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 flipH="1">
            <a:off x="5375250" y="443749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02498" y="491051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10951" y="491696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Arc 71"/>
          <p:cNvSpPr/>
          <p:nvPr/>
        </p:nvSpPr>
        <p:spPr>
          <a:xfrm flipH="1">
            <a:off x="6006988" y="443846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42689" y="491793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Arc 73"/>
          <p:cNvSpPr/>
          <p:nvPr/>
        </p:nvSpPr>
        <p:spPr>
          <a:xfrm flipH="1">
            <a:off x="6634046" y="4428159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69747" y="490763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413577" y="510800"/>
            <a:ext cx="659577" cy="461665"/>
            <a:chOff x="5413577" y="510800"/>
            <a:chExt cx="659577" cy="461665"/>
          </a:xfrm>
        </p:grpSpPr>
        <p:sp>
          <p:nvSpPr>
            <p:cNvPr id="78" name="Rectangle 77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404767" y="2090318"/>
            <a:ext cx="659577" cy="461665"/>
            <a:chOff x="5413577" y="510800"/>
            <a:chExt cx="659577" cy="461665"/>
          </a:xfrm>
        </p:grpSpPr>
        <p:sp>
          <p:nvSpPr>
            <p:cNvPr id="82" name="Rectangle 81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36996" y="2090130"/>
            <a:ext cx="659577" cy="461665"/>
            <a:chOff x="5413577" y="510800"/>
            <a:chExt cx="659577" cy="461665"/>
          </a:xfrm>
        </p:grpSpPr>
        <p:sp>
          <p:nvSpPr>
            <p:cNvPr id="85" name="Rectangle 84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377873" y="3879158"/>
            <a:ext cx="659577" cy="461665"/>
            <a:chOff x="5413577" y="510800"/>
            <a:chExt cx="659577" cy="461665"/>
          </a:xfrm>
        </p:grpSpPr>
        <p:sp>
          <p:nvSpPr>
            <p:cNvPr id="88" name="Rectangle 87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23115" y="3879158"/>
            <a:ext cx="659577" cy="461665"/>
            <a:chOff x="5413577" y="510800"/>
            <a:chExt cx="659577" cy="461665"/>
          </a:xfrm>
        </p:grpSpPr>
        <p:sp>
          <p:nvSpPr>
            <p:cNvPr id="91" name="Rectangle 90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68811" y="3879157"/>
            <a:ext cx="659577" cy="461665"/>
            <a:chOff x="5413577" y="510800"/>
            <a:chExt cx="659577" cy="461665"/>
          </a:xfrm>
        </p:grpSpPr>
        <p:sp>
          <p:nvSpPr>
            <p:cNvPr id="94" name="Rectangle 93"/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96" name="Oval 95"/>
          <p:cNvSpPr/>
          <p:nvPr/>
        </p:nvSpPr>
        <p:spPr>
          <a:xfrm rot="21297685">
            <a:off x="1233640" y="2135457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21297685">
            <a:off x="1233640" y="254729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/>
          <p:cNvSpPr/>
          <p:nvPr/>
        </p:nvSpPr>
        <p:spPr>
          <a:xfrm rot="21297685">
            <a:off x="1233640" y="2959133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/>
          <p:cNvSpPr/>
          <p:nvPr/>
        </p:nvSpPr>
        <p:spPr>
          <a:xfrm rot="21297685">
            <a:off x="1665123" y="213545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 rot="21297685">
            <a:off x="1665123" y="254729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 rot="21297685">
            <a:off x="1665123" y="295913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6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4" grpId="0" animBg="1"/>
      <p:bldP spid="55" grpId="0"/>
      <p:bldP spid="56" grpId="0"/>
      <p:bldP spid="63" grpId="0" animBg="1"/>
      <p:bldP spid="64" grpId="0"/>
      <p:bldP spid="65" grpId="0"/>
      <p:bldP spid="66" grpId="0" animBg="1"/>
      <p:bldP spid="67" grpId="0"/>
      <p:bldP spid="69" grpId="0" animBg="1"/>
      <p:bldP spid="70" grpId="0"/>
      <p:bldP spid="71" grpId="0"/>
      <p:bldP spid="72" grpId="0" animBg="1"/>
      <p:bldP spid="73" grpId="0"/>
      <p:bldP spid="74" grpId="0" animBg="1"/>
      <p:bldP spid="75" grpId="0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36306" y="1418181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Jack correct?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462" y="5182866"/>
            <a:ext cx="747045" cy="7470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536306" y="53255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334776"/>
            <a:ext cx="1448553" cy="175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/>
              <p:cNvSpPr/>
              <p:nvPr/>
            </p:nvSpPr>
            <p:spPr>
              <a:xfrm>
                <a:off x="2547292" y="587089"/>
                <a:ext cx="5059692" cy="578882"/>
              </a:xfrm>
              <a:prstGeom prst="wedgeRoundRectCallout">
                <a:avLst>
                  <a:gd name="adj1" fmla="val -60988"/>
                  <a:gd name="adj2" fmla="val 24859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24" name="Rounded 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92" y="587089"/>
                <a:ext cx="5059692" cy="578882"/>
              </a:xfrm>
              <a:prstGeom prst="wedgeRoundRectCallout">
                <a:avLst>
                  <a:gd name="adj1" fmla="val -60988"/>
                  <a:gd name="adj2" fmla="val 24859"/>
                  <a:gd name="adj3" fmla="val 16667"/>
                </a:avLst>
              </a:prstGeom>
              <a:blipFill>
                <a:blip r:embed="rId7"/>
                <a:stretch>
                  <a:fillRect t="-2000" b="-2100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938784" y="2625912"/>
            <a:ext cx="784867" cy="1157732"/>
            <a:chOff x="1997752" y="4441371"/>
            <a:chExt cx="784867" cy="1157732"/>
          </a:xfrm>
        </p:grpSpPr>
        <p:sp>
          <p:nvSpPr>
            <p:cNvPr id="26" name="Oval 25"/>
            <p:cNvSpPr/>
            <p:nvPr/>
          </p:nvSpPr>
          <p:spPr>
            <a:xfrm>
              <a:off x="1997752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997752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997752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22619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22619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422619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88518" y="2619031"/>
            <a:ext cx="784867" cy="1157732"/>
            <a:chOff x="1997752" y="4441371"/>
            <a:chExt cx="784867" cy="1157732"/>
          </a:xfrm>
        </p:grpSpPr>
        <p:sp>
          <p:nvSpPr>
            <p:cNvPr id="38" name="Oval 37"/>
            <p:cNvSpPr/>
            <p:nvPr/>
          </p:nvSpPr>
          <p:spPr>
            <a:xfrm>
              <a:off x="1997752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97752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997752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22619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422619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422619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32596" y="2625912"/>
            <a:ext cx="784867" cy="1157732"/>
            <a:chOff x="1997752" y="4441371"/>
            <a:chExt cx="784867" cy="1157732"/>
          </a:xfrm>
        </p:grpSpPr>
        <p:sp>
          <p:nvSpPr>
            <p:cNvPr id="45" name="Oval 44"/>
            <p:cNvSpPr/>
            <p:nvPr/>
          </p:nvSpPr>
          <p:spPr>
            <a:xfrm>
              <a:off x="1997752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997752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997752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422619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422619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422619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82330" y="2619031"/>
            <a:ext cx="784867" cy="1157732"/>
            <a:chOff x="1997752" y="4441371"/>
            <a:chExt cx="784867" cy="1157732"/>
          </a:xfrm>
        </p:grpSpPr>
        <p:sp>
          <p:nvSpPr>
            <p:cNvPr id="57" name="Oval 56"/>
            <p:cNvSpPr/>
            <p:nvPr/>
          </p:nvSpPr>
          <p:spPr>
            <a:xfrm>
              <a:off x="1997752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997752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997752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22619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422619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422619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26408" y="2619031"/>
            <a:ext cx="784867" cy="1157732"/>
            <a:chOff x="1997752" y="4441371"/>
            <a:chExt cx="784867" cy="1157732"/>
          </a:xfrm>
        </p:grpSpPr>
        <p:sp>
          <p:nvSpPr>
            <p:cNvPr id="64" name="Oval 63"/>
            <p:cNvSpPr/>
            <p:nvPr/>
          </p:nvSpPr>
          <p:spPr>
            <a:xfrm>
              <a:off x="1997752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997752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997752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422619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422619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422619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76142" y="2612150"/>
            <a:ext cx="784867" cy="1157732"/>
            <a:chOff x="1997752" y="4441371"/>
            <a:chExt cx="784867" cy="1157732"/>
          </a:xfrm>
        </p:grpSpPr>
        <p:sp>
          <p:nvSpPr>
            <p:cNvPr id="76" name="Oval 75"/>
            <p:cNvSpPr/>
            <p:nvPr/>
          </p:nvSpPr>
          <p:spPr>
            <a:xfrm>
              <a:off x="1997752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997752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997752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22619" y="444137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422619" y="484298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422619" y="523910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176142" y="2612150"/>
            <a:ext cx="784867" cy="1157732"/>
            <a:chOff x="1997752" y="4441371"/>
            <a:chExt cx="784867" cy="1157732"/>
          </a:xfrm>
          <a:solidFill>
            <a:srgbClr val="FFFF00"/>
          </a:solidFill>
        </p:grpSpPr>
        <p:sp>
          <p:nvSpPr>
            <p:cNvPr id="83" name="Oval 82"/>
            <p:cNvSpPr/>
            <p:nvPr/>
          </p:nvSpPr>
          <p:spPr>
            <a:xfrm>
              <a:off x="1997752" y="4441371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1997752" y="484298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997752" y="5239103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422619" y="4441371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422619" y="4842986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422619" y="5239103"/>
              <a:ext cx="360000" cy="36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8123" y="3866668"/>
                <a:ext cx="1268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123" y="3866668"/>
                <a:ext cx="1268945" cy="461665"/>
              </a:xfrm>
              <a:prstGeom prst="rect">
                <a:avLst/>
              </a:prstGeom>
              <a:blipFill>
                <a:blip r:embed="rId8"/>
                <a:stretch>
                  <a:fillRect l="-769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76142" y="3816926"/>
                <a:ext cx="1268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42" y="3816926"/>
                <a:ext cx="1268945" cy="461665"/>
              </a:xfrm>
              <a:prstGeom prst="rect">
                <a:avLst/>
              </a:prstGeom>
              <a:blipFill>
                <a:blip r:embed="rId9"/>
                <a:stretch>
                  <a:fillRect l="-72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029127" y="4065367"/>
            <a:ext cx="13289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417463" y="4065367"/>
            <a:ext cx="16392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902374" y="2178322"/>
                <a:ext cx="1268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74" y="2178322"/>
                <a:ext cx="1268945" cy="461665"/>
              </a:xfrm>
              <a:prstGeom prst="rect">
                <a:avLst/>
              </a:prstGeom>
              <a:blipFill>
                <a:blip r:embed="rId10"/>
                <a:stretch>
                  <a:fillRect l="-72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/>
          <p:nvPr/>
        </p:nvCxnSpPr>
        <p:spPr>
          <a:xfrm flipH="1">
            <a:off x="1981370" y="2377021"/>
            <a:ext cx="1921004" cy="215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961714" y="2377021"/>
            <a:ext cx="19992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09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0" grpId="1"/>
      <p:bldP spid="24" grpId="0" animBg="1"/>
      <p:bldP spid="8" grpId="0"/>
      <p:bldP spid="89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‘Multiply by 3’ worksheet</a:t>
            </a:r>
          </a:p>
        </p:txBody>
      </p:sp>
    </p:spTree>
    <p:extLst>
      <p:ext uri="{BB962C8B-B14F-4D97-AF65-F5344CB8AC3E}">
        <p14:creationId xmlns:p14="http://schemas.microsoft.com/office/powerpoint/2010/main" val="121421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234902"/>
            <a:ext cx="8819734" cy="63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2" y="4014530"/>
            <a:ext cx="2283887" cy="8770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8" y="4014530"/>
            <a:ext cx="2283887" cy="8770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1" y="4014530"/>
            <a:ext cx="2283887" cy="8770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502009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2230961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2215486"/>
            <a:ext cx="1052376" cy="832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444" y="1031328"/>
                <a:ext cx="7625490" cy="4832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shared equally between 3 plates.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cakes on each plate.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44" y="1031328"/>
                <a:ext cx="7625490" cy="4832092"/>
              </a:xfrm>
              <a:prstGeom prst="rect">
                <a:avLst/>
              </a:prstGeom>
              <a:blipFill>
                <a:blip r:embed="rId8"/>
                <a:stretch>
                  <a:fillRect l="-1599" t="-1135" b="-26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476958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436665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439569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502009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015" y="1532961"/>
            <a:ext cx="902635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2153576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2099692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9" y="1458228"/>
            <a:ext cx="983593" cy="8976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439569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4693" y="1532961"/>
            <a:ext cx="902635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2181511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2141218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1" y="2162781"/>
            <a:ext cx="983593" cy="897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2144122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1305" y="2237514"/>
            <a:ext cx="902635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2206562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778269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7" y="1458228"/>
            <a:ext cx="983593" cy="8976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2170" y="597664"/>
            <a:ext cx="762549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21 cakes.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2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559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5" y="1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0539 0.26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4132 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8229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9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9496 0.259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129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2533 0.37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283 0.36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184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1337 0.27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5209 0.271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4375 0.3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30399 0.2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36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14149 0.32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2014 0.234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117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0538 0.324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6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264 0.228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4167 0.218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09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5989 0.3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178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9496 0.356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243 0.22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114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50555 0.21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10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6" y="4530069"/>
            <a:ext cx="1914372" cy="7351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36" y="4228271"/>
            <a:ext cx="1914372" cy="7351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76" y="3329483"/>
            <a:ext cx="1914372" cy="7351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3146418"/>
            <a:ext cx="1914372" cy="735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78" y="3324972"/>
            <a:ext cx="1914372" cy="735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8" y="4648316"/>
            <a:ext cx="1914372" cy="7351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37" y="4304780"/>
            <a:ext cx="1914372" cy="735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31" y="995943"/>
                <a:ext cx="7625490" cy="5262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divided into groups of 3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plates of 3 cakes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995943"/>
                <a:ext cx="7625490" cy="5262979"/>
              </a:xfrm>
              <a:prstGeom prst="rect">
                <a:avLst/>
              </a:prstGeom>
              <a:blipFill>
                <a:blip r:embed="rId6"/>
                <a:stretch>
                  <a:fillRect l="-1679" t="-1042" b="-23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554261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2283213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2267738"/>
            <a:ext cx="1052376" cy="832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529210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488917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491821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554261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585213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2205828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2151944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1519" y="1510480"/>
            <a:ext cx="983593" cy="897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491821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4" y="1585213"/>
            <a:ext cx="1062693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2233763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2193470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0531" y="2215033"/>
            <a:ext cx="983593" cy="897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2196374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6" y="2289766"/>
            <a:ext cx="1062693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2258814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830521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4837" y="1510480"/>
            <a:ext cx="983593" cy="89761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22170" y="597664"/>
            <a:ext cx="762549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21 cakes.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698 0.408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20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8212 0.3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2118 0.21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1024 0.2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14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12934 0.121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60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1215 0.2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9775 0.35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78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3715 0.26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34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389 0.25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3056 0.22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10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9687 0.099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95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00954 0.2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295 0.335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675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25 0.4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088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2066 0.338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8004 0.139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69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4201 0.22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138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6285 0.230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7292 0.286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430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3646 0.2692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3 on the ‘Divide by 3’ worksheet</a:t>
            </a:r>
          </a:p>
        </p:txBody>
      </p:sp>
    </p:spTree>
    <p:extLst>
      <p:ext uri="{BB962C8B-B14F-4D97-AF65-F5344CB8AC3E}">
        <p14:creationId xmlns:p14="http://schemas.microsoft.com/office/powerpoint/2010/main" val="423803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4" y="1114700"/>
            <a:ext cx="7280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Thursday 25</a:t>
            </a:r>
            <a:r>
              <a:rPr kumimoji="0" lang="en-GB" sz="28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February 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2021</a:t>
            </a:r>
          </a:p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WALT: know and use multiply by 3.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214532"/>
            <a:ext cx="9116649" cy="63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53152"/>
              </p:ext>
            </p:extLst>
          </p:nvPr>
        </p:nvGraphicFramePr>
        <p:xfrm>
          <a:off x="1012153" y="1990998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62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77133570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35732260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405694377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1176160744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49820129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114161386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237777189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91093083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85146538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bar model shows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  <a:blipFill>
                <a:blip r:embed="rId5"/>
                <a:stretch>
                  <a:fillRect l="-2605" t="-11628" r="-13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45619"/>
              </p:ext>
            </p:extLst>
          </p:nvPr>
        </p:nvGraphicFramePr>
        <p:xfrm>
          <a:off x="1012153" y="4455529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2278744">
                  <a:extLst>
                    <a:ext uri="{9D8B030D-6E8A-4147-A177-3AD203B41FA5}">
                      <a16:colId xmlns:a16="http://schemas.microsoft.com/office/drawing/2014/main" val="69229437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3534368593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238913" y="-1771464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42865" y="932075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4238913" y="710977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42865" y="3414516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153" y="2971236"/>
            <a:ext cx="4607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10 groups of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454" y="5440420"/>
            <a:ext cx="4589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3 equal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87590" y="2971236"/>
                <a:ext cx="19607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590" y="2971236"/>
                <a:ext cx="1960793" cy="523220"/>
              </a:xfrm>
              <a:prstGeom prst="rect">
                <a:avLst/>
              </a:prstGeom>
              <a:blipFill>
                <a:blip r:embed="rId6"/>
                <a:stretch>
                  <a:fillRect l="-6542" t="-10465" r="-467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58387" y="5455096"/>
                <a:ext cx="19607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87" y="5455096"/>
                <a:ext cx="1960793" cy="523220"/>
              </a:xfrm>
              <a:prstGeom prst="rect">
                <a:avLst/>
              </a:prstGeom>
              <a:blipFill>
                <a:blip r:embed="rId7"/>
                <a:stretch>
                  <a:fillRect l="-6211" t="-11628" r="-465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534" y="7805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6" name="Arc 85"/>
          <p:cNvSpPr/>
          <p:nvPr/>
        </p:nvSpPr>
        <p:spPr>
          <a:xfrm flipH="1">
            <a:off x="1190199" y="2420221"/>
            <a:ext cx="808419" cy="1198669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7" name="Arc 86"/>
          <p:cNvSpPr/>
          <p:nvPr/>
        </p:nvSpPr>
        <p:spPr>
          <a:xfrm flipH="1">
            <a:off x="1998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8" name="Arc 87"/>
          <p:cNvSpPr/>
          <p:nvPr/>
        </p:nvSpPr>
        <p:spPr>
          <a:xfrm flipH="1">
            <a:off x="2790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9" name="Arc 88"/>
          <p:cNvSpPr/>
          <p:nvPr/>
        </p:nvSpPr>
        <p:spPr>
          <a:xfrm flipH="1">
            <a:off x="3582616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0" name="Arc 89"/>
          <p:cNvSpPr/>
          <p:nvPr/>
        </p:nvSpPr>
        <p:spPr>
          <a:xfrm flipH="1">
            <a:off x="4364691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1" name="Arc 90"/>
          <p:cNvSpPr/>
          <p:nvPr/>
        </p:nvSpPr>
        <p:spPr>
          <a:xfrm flipH="1">
            <a:off x="5138468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2" name="Arc 91"/>
          <p:cNvSpPr/>
          <p:nvPr/>
        </p:nvSpPr>
        <p:spPr>
          <a:xfrm flipH="1">
            <a:off x="5938765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3" name="Arc 92"/>
          <p:cNvSpPr/>
          <p:nvPr/>
        </p:nvSpPr>
        <p:spPr>
          <a:xfrm flipH="1">
            <a:off x="6735412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5" name="Arc 94"/>
          <p:cNvSpPr/>
          <p:nvPr/>
        </p:nvSpPr>
        <p:spPr>
          <a:xfrm>
            <a:off x="6730767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6" name="Arc 95"/>
          <p:cNvSpPr/>
          <p:nvPr/>
        </p:nvSpPr>
        <p:spPr>
          <a:xfrm>
            <a:off x="594266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7" name="Arc 96"/>
          <p:cNvSpPr/>
          <p:nvPr/>
        </p:nvSpPr>
        <p:spPr>
          <a:xfrm>
            <a:off x="516438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8" name="Arc 97"/>
          <p:cNvSpPr/>
          <p:nvPr/>
        </p:nvSpPr>
        <p:spPr>
          <a:xfrm>
            <a:off x="436009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9" name="Arc 98"/>
          <p:cNvSpPr/>
          <p:nvPr/>
        </p:nvSpPr>
        <p:spPr>
          <a:xfrm>
            <a:off x="356531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0" name="Arc 99"/>
          <p:cNvSpPr/>
          <p:nvPr/>
        </p:nvSpPr>
        <p:spPr>
          <a:xfrm>
            <a:off x="278183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198445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2" name="Arc 101"/>
          <p:cNvSpPr/>
          <p:nvPr/>
        </p:nvSpPr>
        <p:spPr>
          <a:xfrm>
            <a:off x="121080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  <a:blipFill>
                <a:blip r:embed="rId5"/>
                <a:stretch>
                  <a:fillRect l="-9326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7556672" y="35702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5634" y="3135099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2195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626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6746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757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7093" y="3165595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5749" y="3165595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3847" y="3165595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2828" y="3165595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7635" y="3165595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45634" y="5160860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2195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0626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6746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757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47093" y="5191356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85749" y="5191356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03847" y="5191356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828" y="5191356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27635" y="5191356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19072" y="459061"/>
            <a:ext cx="45859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baker has 24 tarts.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puts 3 tarts into each box.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boxes can she fill?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31" y="1054168"/>
            <a:ext cx="2776841" cy="883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7" grpId="0"/>
      <p:bldP spid="109" grpId="0"/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7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‘Divide by 3’ worksheet</a:t>
            </a:r>
          </a:p>
        </p:txBody>
      </p:sp>
    </p:spTree>
    <p:extLst>
      <p:ext uri="{BB962C8B-B14F-4D97-AF65-F5344CB8AC3E}">
        <p14:creationId xmlns:p14="http://schemas.microsoft.com/office/powerpoint/2010/main" val="864421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4" y="148046"/>
            <a:ext cx="9097825" cy="63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994" y="1332411"/>
            <a:ext cx="37521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3 times table song!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AutoShape 2" descr="Image result for mo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95" y="2134026"/>
            <a:ext cx="2905397" cy="43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528" y="2241370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398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Double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Divide 3 by 1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3985706"/>
              </a:xfrm>
              <a:prstGeom prst="rect">
                <a:avLst/>
              </a:prstGeom>
              <a:blipFill>
                <a:blip r:embed="rId4"/>
                <a:stretch>
                  <a:fillRect l="-1679" t="-1682" b="-3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398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Double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Divide 3 by 1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3985706"/>
              </a:xfrm>
              <a:prstGeom prst="rect">
                <a:avLst/>
              </a:prstGeom>
              <a:blipFill>
                <a:blip r:embed="rId5"/>
                <a:stretch>
                  <a:fillRect l="-1679" t="-1682" b="-3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51842" y="9232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2847" y="9232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0470" y="14798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2847" y="14798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6060" y="3003846"/>
                <a:ext cx="1526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rgbClr val="5B9BD5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5B9BD5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800" dirty="0">
                    <a:solidFill>
                      <a:srgbClr val="5B9BD5">
                        <a:lumMod val="75000"/>
                      </a:srgbClr>
                    </a:solidFill>
                    <a:latin typeface="Calibri" panose="020F0502020204030204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B9BD5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800" noProof="0" dirty="0">
                    <a:solidFill>
                      <a:srgbClr val="5B9BD5">
                        <a:lumMod val="75000"/>
                      </a:srgbClr>
                    </a:solidFill>
                    <a:latin typeface="Calibri" panose="020F0502020204030204"/>
                  </a:rPr>
                  <a:t>6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060" y="3003846"/>
                <a:ext cx="1526380" cy="523220"/>
              </a:xfrm>
              <a:prstGeom prst="rect">
                <a:avLst/>
              </a:prstGeom>
              <a:blipFill>
                <a:blip r:embed="rId6"/>
                <a:stretch>
                  <a:fillRect l="-8400" t="-11628" r="-68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484117" y="37401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1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85443" y="4516235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43" y="4516235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24477" y="3741205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 + 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77" y="3741205"/>
                <a:ext cx="668711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085288" y="376700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5620" y="454091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0696" y="454091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3593" y="376700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43308" y="376700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1939" y="374769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03773" y="454091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94864" y="3760186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4543" y="452161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7171" y="374769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1483" y="374769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2127" y="452161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3216" y="374087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29952" y="452161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1486" y="2994196"/>
            <a:ext cx="552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51408" y="28986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57185" y="289431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" y="1213767"/>
            <a:ext cx="1220231" cy="14842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30" y="1195241"/>
            <a:ext cx="1220231" cy="14842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49" y="1178847"/>
            <a:ext cx="1220231" cy="14842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86" y="1172440"/>
            <a:ext cx="1220231" cy="14842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17" y="1146640"/>
            <a:ext cx="1220231" cy="148428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614822" y="374769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51220" y="3747698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1473" y="372839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39395" y="372839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085443" y="5256300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43" y="5256300"/>
                <a:ext cx="26084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275620" y="5280983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70696" y="5280983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3773" y="5280983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64543" y="526167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32127" y="526167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40076" y="526167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43" grpId="0"/>
      <p:bldP spid="44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4.3|4.2|3.2|5.6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9.4|2.9|11.7|3.4|7.8|7.4|1.9|0.8|3.4|1|5|7.7|13.8|2.2|0.6|0.7|3.1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8|2.4|12.4|1.3|7.6|17.5|6.6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6|1.5|0.8|0.8|0.9|1|1.8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1|7.7|0.5|1.6|0.4|1.7|0.5|1.4|0.4|1.5|0.4|1.7|0.5|6.9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4|11.5|9.1|2.4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3.2|6.7|2.9|0.8|0.5|0.3|0.4|0.4|0.4|0.5|0.4|0.4|0.5|0.4|0.6|0.5|0.5|7.3|0.7|0.7|0.6|0.7|0.8|0.8|0.7|12.1|9.3|5.8|4.4|0.8|0.7|0.8|0.6|0.7|0.8|0.7|0.8|0.6|0.8|0.7|0.6|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22d4c35-b548-4432-90ae-af4376e1c4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21494</TotalTime>
  <Words>436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 1 on the ‘Multiply by 3’ worksheet</vt:lpstr>
      <vt:lpstr>PowerPoint Presentation</vt:lpstr>
      <vt:lpstr>PowerPoint Presentation</vt:lpstr>
      <vt:lpstr>PowerPoint Presentation</vt:lpstr>
      <vt:lpstr>Have a go at the rest of the ‘Multiply by 3’ worksheet</vt:lpstr>
      <vt:lpstr>PowerPoint Presentation</vt:lpstr>
      <vt:lpstr>PowerPoint Presentation</vt:lpstr>
      <vt:lpstr>PowerPoint Presentation</vt:lpstr>
      <vt:lpstr>Have a go at questions  1 – 3 on the ‘Divide by 3’ worksheet</vt:lpstr>
      <vt:lpstr>PowerPoint Presentation</vt:lpstr>
      <vt:lpstr>PowerPoint Presentation</vt:lpstr>
      <vt:lpstr>PowerPoint Presentation</vt:lpstr>
      <vt:lpstr>Have a go at the rest of the ‘Divide by 3’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Nikki Wood</cp:lastModifiedBy>
  <cp:revision>249</cp:revision>
  <dcterms:created xsi:type="dcterms:W3CDTF">2019-07-05T11:02:13Z</dcterms:created>
  <dcterms:modified xsi:type="dcterms:W3CDTF">2021-02-11T11:57:46Z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