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0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6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6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5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1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7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0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1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1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3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EEAA-A84A-4199-B2C5-CEB9DE74167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9" y="449942"/>
            <a:ext cx="6326804" cy="3766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14639" y="1038162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AR Quiz No. 200494 EN Fiction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414" y="1523609"/>
            <a:ext cx="1855080" cy="2496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4639" y="552715"/>
            <a:ext cx="441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 Bookfinder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70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" y="69973"/>
            <a:ext cx="12184175" cy="5068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027" y="5507026"/>
            <a:ext cx="987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practise these letters in your book this morning. Circle your best letter. Which letters do you need to do a line of this morning?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2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785" y="1078523"/>
            <a:ext cx="8581292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Monday 18</a:t>
            </a:r>
            <a:r>
              <a:rPr kumimoji="0" lang="en-GB" sz="5400" b="0" i="0" u="sng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</a:t>
            </a:r>
            <a:r>
              <a:rPr kumimoji="0" lang="en-GB" sz="54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January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WALT use VIPERS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9" y="2620362"/>
            <a:ext cx="221010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2" y="342469"/>
            <a:ext cx="11250595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1" y="468923"/>
            <a:ext cx="11536385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9" y="432969"/>
            <a:ext cx="11631648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8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370" y="640342"/>
            <a:ext cx="1168027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Which words in the text </a:t>
            </a:r>
            <a:r>
              <a:rPr lang="en-GB" dirty="0" smtClean="0"/>
              <a:t>means ‘a </a:t>
            </a:r>
            <a:r>
              <a:rPr lang="en-GB" dirty="0"/>
              <a:t>way of hiding by covering yourself so you blend into </a:t>
            </a:r>
            <a:r>
              <a:rPr lang="en-GB" dirty="0" smtClean="0"/>
              <a:t>your surroundings’? (</a:t>
            </a:r>
            <a:r>
              <a:rPr lang="en-GB" sz="2000" b="1" dirty="0" smtClean="0">
                <a:solidFill>
                  <a:srgbClr val="FF0000"/>
                </a:solidFill>
              </a:rPr>
              <a:t>V</a:t>
            </a:r>
            <a:r>
              <a:rPr lang="en-GB" dirty="0" smtClean="0"/>
              <a:t>ocabulary</a:t>
            </a:r>
            <a:r>
              <a:rPr lang="en-GB" dirty="0"/>
              <a:t>)</a:t>
            </a:r>
          </a:p>
          <a:p>
            <a:r>
              <a:rPr lang="en-GB" dirty="0"/>
              <a:t>       </a:t>
            </a:r>
            <a:r>
              <a:rPr lang="en-GB" b="1" dirty="0">
                <a:solidFill>
                  <a:srgbClr val="FF0000"/>
                </a:solidFill>
              </a:rPr>
              <a:t>The word that means a way of hiding by covering yourself so you blend into </a:t>
            </a:r>
            <a:r>
              <a:rPr lang="en-GB" b="1" dirty="0" smtClean="0">
                <a:solidFill>
                  <a:srgbClr val="FF0000"/>
                </a:solidFill>
              </a:rPr>
              <a:t>your surroundings is…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</a:t>
            </a:r>
            <a:r>
              <a:rPr lang="en-GB" dirty="0"/>
              <a:t>.   </a:t>
            </a:r>
            <a:r>
              <a:rPr lang="en-GB" dirty="0" smtClean="0"/>
              <a:t>Why do you need to spray yourself with flowers? </a:t>
            </a:r>
            <a:r>
              <a:rPr lang="en-GB" dirty="0"/>
              <a:t>(</a:t>
            </a: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/>
              <a:t>nfer)</a:t>
            </a:r>
          </a:p>
          <a:p>
            <a:r>
              <a:rPr lang="en-GB" b="1" dirty="0">
                <a:solidFill>
                  <a:srgbClr val="FF0000"/>
                </a:solidFill>
              </a:rPr>
              <a:t>       </a:t>
            </a:r>
            <a:r>
              <a:rPr lang="en-GB" b="1" dirty="0" smtClean="0">
                <a:solidFill>
                  <a:srgbClr val="FF0000"/>
                </a:solidFill>
              </a:rPr>
              <a:t>You need to spray yourself with flowers because…</a:t>
            </a: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 startAt="3"/>
            </a:pPr>
            <a:r>
              <a:rPr lang="en-GB" dirty="0" smtClean="0"/>
              <a:t>What mysterious rare thing would you love to see up close and why?(</a:t>
            </a:r>
            <a:r>
              <a:rPr lang="en-GB" b="1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redict</a:t>
            </a:r>
            <a:r>
              <a:rPr lang="en-GB" dirty="0"/>
              <a:t>)</a:t>
            </a:r>
          </a:p>
          <a:p>
            <a:r>
              <a:rPr lang="en-GB" dirty="0"/>
              <a:t>     </a:t>
            </a:r>
            <a:r>
              <a:rPr lang="en-GB" b="1" dirty="0">
                <a:solidFill>
                  <a:srgbClr val="FF0000"/>
                </a:solidFill>
              </a:rPr>
              <a:t>  I </a:t>
            </a:r>
            <a:r>
              <a:rPr lang="en-GB" b="1" dirty="0" smtClean="0">
                <a:solidFill>
                  <a:srgbClr val="FF0000"/>
                </a:solidFill>
              </a:rPr>
              <a:t>would love to see a….. </a:t>
            </a:r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b="1" dirty="0" smtClean="0">
                <a:solidFill>
                  <a:srgbClr val="FF0000"/>
                </a:solidFill>
              </a:rPr>
              <a:t>ecause…</a:t>
            </a: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 startAt="4"/>
            </a:pPr>
            <a:r>
              <a:rPr lang="en-GB" dirty="0"/>
              <a:t>Explain why </a:t>
            </a:r>
            <a:r>
              <a:rPr lang="en-GB" dirty="0" smtClean="0"/>
              <a:t>you need to go to such efforts to catch a Soupee bird. </a:t>
            </a:r>
            <a:r>
              <a:rPr lang="en-GB" dirty="0"/>
              <a:t>(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/>
              <a:t>xplain) </a:t>
            </a:r>
          </a:p>
          <a:p>
            <a:r>
              <a:rPr lang="en-GB" b="1" dirty="0"/>
              <a:t>      </a:t>
            </a:r>
            <a:r>
              <a:rPr lang="en-GB" b="1" dirty="0" smtClean="0">
                <a:solidFill>
                  <a:srgbClr val="FF0000"/>
                </a:solidFill>
              </a:rPr>
              <a:t>You need to go to such efforts to catch a Soupee bird because…</a:t>
            </a: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 startAt="5"/>
            </a:pPr>
            <a:r>
              <a:rPr lang="en-GB" dirty="0" smtClean="0"/>
              <a:t>List four </a:t>
            </a:r>
            <a:r>
              <a:rPr lang="en-GB" dirty="0"/>
              <a:t>things </a:t>
            </a:r>
            <a:r>
              <a:rPr lang="en-GB" dirty="0" smtClean="0"/>
              <a:t>you need to uncover a Soupee bird. (</a:t>
            </a:r>
            <a:r>
              <a:rPr lang="en-GB" b="1" dirty="0" smtClean="0">
                <a:solidFill>
                  <a:srgbClr val="FF0000"/>
                </a:solidFill>
              </a:rPr>
              <a:t>R</a:t>
            </a:r>
            <a:r>
              <a:rPr lang="en-GB" dirty="0" smtClean="0"/>
              <a:t>etrieve)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     You will need;</a:t>
            </a: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/>
              <a:t>6.   Put these in the right order of </a:t>
            </a:r>
            <a:r>
              <a:rPr lang="en-GB" dirty="0" smtClean="0"/>
              <a:t>what to do </a:t>
            </a:r>
            <a:r>
              <a:rPr lang="en-GB" dirty="0"/>
              <a:t>(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equence)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>
                <a:latin typeface="Arial Rounded MT Bold" panose="020F0704030504030204" pitchFamily="34" charset="0"/>
              </a:rPr>
              <a:t>A. </a:t>
            </a:r>
            <a:r>
              <a:rPr lang="en-GB" dirty="0" smtClean="0">
                <a:latin typeface="Arial Rounded MT Bold" panose="020F0704030504030204" pitchFamily="34" charset="0"/>
              </a:rPr>
              <a:t>Choose a tree with a wide trunk and loop your rope over the lowest branch .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B. </a:t>
            </a:r>
            <a:r>
              <a:rPr lang="en-GB" dirty="0" smtClean="0">
                <a:latin typeface="Arial Rounded MT Bold" panose="020F0704030504030204" pitchFamily="34" charset="0"/>
              </a:rPr>
              <a:t>Play the classical music.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C. </a:t>
            </a:r>
            <a:r>
              <a:rPr lang="en-GB" dirty="0" smtClean="0">
                <a:latin typeface="Arial Rounded MT Bold" panose="020F0704030504030204" pitchFamily="34" charset="0"/>
              </a:rPr>
              <a:t>Crouch behind the tree and cover yourself with perfume.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D. </a:t>
            </a:r>
            <a:r>
              <a:rPr lang="en-GB" dirty="0" smtClean="0">
                <a:latin typeface="Arial Rounded MT Bold" panose="020F0704030504030204" pitchFamily="34" charset="0"/>
              </a:rPr>
              <a:t>First, trek deep into the jungle.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09" y="2704536"/>
            <a:ext cx="3966640" cy="19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9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 Thomas</dc:creator>
  <cp:lastModifiedBy>Jacque Thomas</cp:lastModifiedBy>
  <cp:revision>22</cp:revision>
  <dcterms:created xsi:type="dcterms:W3CDTF">2021-01-08T16:41:42Z</dcterms:created>
  <dcterms:modified xsi:type="dcterms:W3CDTF">2021-01-18T13:05:40Z</dcterms:modified>
</cp:coreProperties>
</file>