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8" autoAdjust="0"/>
    <p:restoredTop sz="94660"/>
  </p:normalViewPr>
  <p:slideViewPr>
    <p:cSldViewPr snapToGrid="0">
      <p:cViewPr varScale="1">
        <p:scale>
          <a:sx n="63" d="100"/>
          <a:sy n="63" d="100"/>
        </p:scale>
        <p:origin x="78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598D-F34B-4F6E-BBD4-1AED7ABD58A3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7481C-11B8-4DDE-80DD-E3B863A95F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99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598D-F34B-4F6E-BBD4-1AED7ABD58A3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7481C-11B8-4DDE-80DD-E3B863A95F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6408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598D-F34B-4F6E-BBD4-1AED7ABD58A3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7481C-11B8-4DDE-80DD-E3B863A95F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03722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0026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598D-F34B-4F6E-BBD4-1AED7ABD58A3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7481C-11B8-4DDE-80DD-E3B863A95F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505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598D-F34B-4F6E-BBD4-1AED7ABD58A3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7481C-11B8-4DDE-80DD-E3B863A95F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091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598D-F34B-4F6E-BBD4-1AED7ABD58A3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7481C-11B8-4DDE-80DD-E3B863A95F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678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598D-F34B-4F6E-BBD4-1AED7ABD58A3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7481C-11B8-4DDE-80DD-E3B863A95F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6559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598D-F34B-4F6E-BBD4-1AED7ABD58A3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7481C-11B8-4DDE-80DD-E3B863A95F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3401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598D-F34B-4F6E-BBD4-1AED7ABD58A3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7481C-11B8-4DDE-80DD-E3B863A95F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9853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598D-F34B-4F6E-BBD4-1AED7ABD58A3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7481C-11B8-4DDE-80DD-E3B863A95F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2660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598D-F34B-4F6E-BBD4-1AED7ABD58A3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7481C-11B8-4DDE-80DD-E3B863A95F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093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C598D-F34B-4F6E-BBD4-1AED7ABD58A3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7481C-11B8-4DDE-80DD-E3B863A95F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9156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082" y="1173617"/>
            <a:ext cx="4374730" cy="446355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Title 2"/>
          <p:cNvSpPr txBox="1">
            <a:spLocks/>
          </p:cNvSpPr>
          <p:nvPr/>
        </p:nvSpPr>
        <p:spPr>
          <a:xfrm>
            <a:off x="1713345" y="173039"/>
            <a:ext cx="3191164" cy="565871"/>
          </a:xfrm>
          <a:prstGeom prst="rect">
            <a:avLst/>
          </a:prstGeom>
        </p:spPr>
        <p:txBody>
          <a:bodyPr>
            <a:normAutofit fontScale="3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u="sng" dirty="0"/>
              <a:t>WALT understand how to multiply two digits by two digits</a:t>
            </a:r>
            <a:r>
              <a:rPr lang="en-GB" b="1" u="sng" dirty="0" smtClean="0"/>
              <a:t>. Using an area model</a:t>
            </a:r>
            <a:r>
              <a:rPr lang="en-GB" dirty="0"/>
              <a:t/>
            </a:r>
            <a:br>
              <a:rPr lang="en-GB" dirty="0"/>
            </a:br>
            <a:endParaRPr lang="en-GB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225082" y="738910"/>
            <a:ext cx="4948751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/>
              <a:t>1</a:t>
            </a:r>
            <a:r>
              <a:rPr lang="en-GB" sz="1600" dirty="0"/>
              <a:t>. Use mental methods to work out the answers below</a:t>
            </a:r>
            <a:r>
              <a:rPr lang="en-GB" sz="1200" dirty="0"/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61920" y="255919"/>
            <a:ext cx="1580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2.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5082" y="5805408"/>
            <a:ext cx="4948751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4. </a:t>
            </a:r>
            <a:r>
              <a:rPr lang="en-GB" sz="2000" dirty="0"/>
              <a:t>A machine prints 92 labels every minute. How many label will it print in 3/4 of an hour?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0462" y="173039"/>
            <a:ext cx="5181600" cy="30575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16207" y="3313444"/>
            <a:ext cx="5095855" cy="343098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942455" y="3405395"/>
            <a:ext cx="1580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3</a:t>
            </a:r>
            <a:r>
              <a:rPr lang="en-GB" sz="2000" dirty="0" smtClean="0"/>
              <a:t>.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58496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Martin</dc:creator>
  <cp:lastModifiedBy>Andrew Martin</cp:lastModifiedBy>
  <cp:revision>1</cp:revision>
  <dcterms:created xsi:type="dcterms:W3CDTF">2021-01-18T13:18:55Z</dcterms:created>
  <dcterms:modified xsi:type="dcterms:W3CDTF">2021-01-18T13:19:32Z</dcterms:modified>
</cp:coreProperties>
</file>