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236311-743C-4A46-92AC-7CAC859BE47D}"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8269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236311-743C-4A46-92AC-7CAC859BE47D}"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358942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236311-743C-4A46-92AC-7CAC859BE47D}"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250442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236311-743C-4A46-92AC-7CAC859BE47D}"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4270934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236311-743C-4A46-92AC-7CAC859BE47D}"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214720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236311-743C-4A46-92AC-7CAC859BE47D}" type="datetimeFigureOut">
              <a:rPr lang="en-GB" smtClean="0"/>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282789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236311-743C-4A46-92AC-7CAC859BE47D}" type="datetimeFigureOut">
              <a:rPr lang="en-GB" smtClean="0"/>
              <a:t>10/12/2020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224856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236311-743C-4A46-92AC-7CAC859BE47D}" type="datetimeFigureOut">
              <a:rPr lang="en-GB" smtClean="0"/>
              <a:t>10/12/2020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4079243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36311-743C-4A46-92AC-7CAC859BE47D}" type="datetimeFigureOut">
              <a:rPr lang="en-GB" smtClean="0"/>
              <a:t>10/12/2020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329183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236311-743C-4A46-92AC-7CAC859BE47D}" type="datetimeFigureOut">
              <a:rPr lang="en-GB" smtClean="0"/>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423049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236311-743C-4A46-92AC-7CAC859BE47D}" type="datetimeFigureOut">
              <a:rPr lang="en-GB" smtClean="0"/>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D18695-0C80-4508-851C-7DDAFF9093B3}" type="slidenum">
              <a:rPr lang="en-GB" smtClean="0"/>
              <a:t>‹#›</a:t>
            </a:fld>
            <a:endParaRPr lang="en-GB"/>
          </a:p>
        </p:txBody>
      </p:sp>
    </p:spTree>
    <p:extLst>
      <p:ext uri="{BB962C8B-B14F-4D97-AF65-F5344CB8AC3E}">
        <p14:creationId xmlns:p14="http://schemas.microsoft.com/office/powerpoint/2010/main" val="339065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36311-743C-4A46-92AC-7CAC859BE47D}" type="datetimeFigureOut">
              <a:rPr lang="en-GB" smtClean="0"/>
              <a:t>10/12/2020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18695-0C80-4508-851C-7DDAFF9093B3}" type="slidenum">
              <a:rPr lang="en-GB" smtClean="0"/>
              <a:t>‹#›</a:t>
            </a:fld>
            <a:endParaRPr lang="en-GB"/>
          </a:p>
        </p:txBody>
      </p:sp>
    </p:spTree>
    <p:extLst>
      <p:ext uri="{BB962C8B-B14F-4D97-AF65-F5344CB8AC3E}">
        <p14:creationId xmlns:p14="http://schemas.microsoft.com/office/powerpoint/2010/main" val="1361314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81200" y="773402"/>
            <a:ext cx="8229600" cy="1143000"/>
          </a:xfrm>
        </p:spPr>
        <p:txBody>
          <a:bodyPr>
            <a:normAutofit fontScale="90000"/>
          </a:bodyPr>
          <a:lstStyle/>
          <a:p>
            <a:r>
              <a:rPr lang="en-GB" dirty="0" smtClean="0"/>
              <a:t>Lesson 8 </a:t>
            </a:r>
            <a:br>
              <a:rPr lang="en-GB" dirty="0" smtClean="0"/>
            </a:br>
            <a:r>
              <a:rPr lang="en-GB" dirty="0" smtClean="0"/>
              <a:t>WALT use the story to create a four paragraphed summary</a:t>
            </a:r>
            <a:endParaRPr lang="en-GB" dirty="0"/>
          </a:p>
        </p:txBody>
      </p:sp>
      <p:pic>
        <p:nvPicPr>
          <p:cNvPr id="2" name="Picture 1"/>
          <p:cNvPicPr>
            <a:picLocks noChangeAspect="1"/>
          </p:cNvPicPr>
          <p:nvPr/>
        </p:nvPicPr>
        <p:blipFill>
          <a:blip r:embed="rId2"/>
          <a:stretch>
            <a:fillRect/>
          </a:stretch>
        </p:blipFill>
        <p:spPr>
          <a:xfrm>
            <a:off x="3591473" y="2361063"/>
            <a:ext cx="5239553" cy="4381713"/>
          </a:xfrm>
          <a:prstGeom prst="rect">
            <a:avLst/>
          </a:prstGeom>
        </p:spPr>
      </p:pic>
    </p:spTree>
    <p:extLst>
      <p:ext uri="{BB962C8B-B14F-4D97-AF65-F5344CB8AC3E}">
        <p14:creationId xmlns:p14="http://schemas.microsoft.com/office/powerpoint/2010/main" val="1656766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WALT use the story to summarise it in to 4 paragraphs.</a:t>
            </a:r>
            <a:endParaRPr lang="en-GB" dirty="0"/>
          </a:p>
        </p:txBody>
      </p:sp>
      <p:sp>
        <p:nvSpPr>
          <p:cNvPr id="3" name="Content Placeholder 2"/>
          <p:cNvSpPr>
            <a:spLocks noGrp="1"/>
          </p:cNvSpPr>
          <p:nvPr>
            <p:ph idx="1"/>
          </p:nvPr>
        </p:nvSpPr>
        <p:spPr/>
        <p:txBody>
          <a:bodyPr/>
          <a:lstStyle/>
          <a:p>
            <a:r>
              <a:rPr lang="en-GB" dirty="0" smtClean="0"/>
              <a:t>E.g.</a:t>
            </a:r>
          </a:p>
          <a:p>
            <a:r>
              <a:rPr lang="en-GB" dirty="0" smtClean="0"/>
              <a:t>Paragraph 1 – </a:t>
            </a:r>
            <a:r>
              <a:rPr lang="en-GB" b="1" u="sng" dirty="0" smtClean="0"/>
              <a:t>Beginning and build up and quest</a:t>
            </a:r>
          </a:p>
          <a:p>
            <a:r>
              <a:rPr lang="en-GB" dirty="0" smtClean="0"/>
              <a:t>King Minos had kidnapped Apollo’s wife Athena and she was guarded by the ferocious beast known as the Chimaera. Father told Apollo to go to Zeus for help. </a:t>
            </a:r>
            <a:endParaRPr lang="en-GB" dirty="0"/>
          </a:p>
        </p:txBody>
      </p:sp>
    </p:spTree>
    <p:extLst>
      <p:ext uri="{BB962C8B-B14F-4D97-AF65-F5344CB8AC3E}">
        <p14:creationId xmlns:p14="http://schemas.microsoft.com/office/powerpoint/2010/main" val="2559479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Paragraph 2 – The gifts</a:t>
            </a:r>
            <a:endParaRPr lang="en-GB" dirty="0"/>
          </a:p>
        </p:txBody>
      </p:sp>
      <p:sp>
        <p:nvSpPr>
          <p:cNvPr id="3" name="Content Placeholder 2"/>
          <p:cNvSpPr>
            <a:spLocks noGrp="1"/>
          </p:cNvSpPr>
          <p:nvPr>
            <p:ph idx="1"/>
          </p:nvPr>
        </p:nvSpPr>
        <p:spPr/>
        <p:txBody>
          <a:bodyPr/>
          <a:lstStyle/>
          <a:p>
            <a:r>
              <a:rPr lang="en-GB" dirty="0" smtClean="0"/>
              <a:t>What gifts were he given…</a:t>
            </a:r>
            <a:endParaRPr lang="en-GB" dirty="0"/>
          </a:p>
        </p:txBody>
      </p:sp>
    </p:spTree>
    <p:extLst>
      <p:ext uri="{BB962C8B-B14F-4D97-AF65-F5344CB8AC3E}">
        <p14:creationId xmlns:p14="http://schemas.microsoft.com/office/powerpoint/2010/main" val="2087521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Paragraph 3 </a:t>
            </a:r>
            <a:r>
              <a:rPr lang="en-GB" dirty="0"/>
              <a:t>-the journey and annoying Zeus</a:t>
            </a:r>
          </a:p>
        </p:txBody>
      </p:sp>
      <p:sp>
        <p:nvSpPr>
          <p:cNvPr id="3" name="Content Placeholder 2"/>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4065812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Paragraph 4 </a:t>
            </a:r>
            <a:r>
              <a:rPr lang="en-GB" dirty="0"/>
              <a:t>Fighting the Chimaera</a:t>
            </a:r>
          </a:p>
        </p:txBody>
      </p:sp>
    </p:spTree>
    <p:extLst>
      <p:ext uri="{BB962C8B-B14F-4D97-AF65-F5344CB8AC3E}">
        <p14:creationId xmlns:p14="http://schemas.microsoft.com/office/powerpoint/2010/main" val="425354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WALT use the story to create a four paragraphed summary</a:t>
            </a:r>
            <a:endParaRPr lang="en-GB" dirty="0"/>
          </a:p>
        </p:txBody>
      </p:sp>
      <p:sp>
        <p:nvSpPr>
          <p:cNvPr id="3" name="Content Placeholder 2"/>
          <p:cNvSpPr>
            <a:spLocks noGrp="1"/>
          </p:cNvSpPr>
          <p:nvPr>
            <p:ph idx="1"/>
          </p:nvPr>
        </p:nvSpPr>
        <p:spPr/>
        <p:txBody>
          <a:bodyPr>
            <a:normAutofit/>
          </a:bodyPr>
          <a:lstStyle/>
          <a:p>
            <a:r>
              <a:rPr lang="en-GB" dirty="0" smtClean="0"/>
              <a:t>Now use the sheet with the bare bones to create your four paragraphs to summarise the story. Remember, you are not changing anything at this point and it is supposed to be a summary of the original story. </a:t>
            </a:r>
          </a:p>
          <a:p>
            <a:r>
              <a:rPr lang="en-GB" b="1" u="sng" dirty="0" smtClean="0"/>
              <a:t>WILF</a:t>
            </a:r>
          </a:p>
          <a:p>
            <a:r>
              <a:rPr lang="en-GB" b="1" dirty="0" smtClean="0"/>
              <a:t>Well punctuated sentences</a:t>
            </a:r>
          </a:p>
          <a:p>
            <a:r>
              <a:rPr lang="en-GB" b="1" dirty="0" smtClean="0"/>
              <a:t>Enough relevant detail (bare bones) to tell the story</a:t>
            </a:r>
          </a:p>
          <a:p>
            <a:r>
              <a:rPr lang="en-GB" b="1" dirty="0" smtClean="0"/>
              <a:t>Only four paragraphs – it should be a summary.</a:t>
            </a:r>
            <a:endParaRPr lang="en-GB" b="1" dirty="0"/>
          </a:p>
        </p:txBody>
      </p:sp>
    </p:spTree>
    <p:extLst>
      <p:ext uri="{BB962C8B-B14F-4D97-AF65-F5344CB8AC3E}">
        <p14:creationId xmlns:p14="http://schemas.microsoft.com/office/powerpoint/2010/main" val="2415929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Lesson 8  WALT use the story to create a four paragraphed summary</vt:lpstr>
      <vt:lpstr>WALT use the story to summarise it in to 4 paragraphs.</vt:lpstr>
      <vt:lpstr>Paragraph 2 – The gifts</vt:lpstr>
      <vt:lpstr>Paragraph 3 -the journey and annoying Zeus</vt:lpstr>
      <vt:lpstr>Paragraph 4 Fighting the Chimaera</vt:lpstr>
      <vt:lpstr>WALT use the story to create a four paragraphed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  WALT use the story to create a four paragraphed summary</dc:title>
  <dc:creator>Andrew Martin</dc:creator>
  <cp:lastModifiedBy>Andrew Martin</cp:lastModifiedBy>
  <cp:revision>1</cp:revision>
  <dcterms:created xsi:type="dcterms:W3CDTF">2020-12-10T10:02:00Z</dcterms:created>
  <dcterms:modified xsi:type="dcterms:W3CDTF">2020-12-10T10:02:22Z</dcterms:modified>
</cp:coreProperties>
</file>