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6"/>
  </p:notesMasterIdLst>
  <p:sldIdLst>
    <p:sldId id="270" r:id="rId13"/>
    <p:sldId id="293" r:id="rId14"/>
    <p:sldId id="271" r:id="rId15"/>
    <p:sldId id="284" r:id="rId16"/>
    <p:sldId id="287" r:id="rId17"/>
    <p:sldId id="273" r:id="rId18"/>
    <p:sldId id="277" r:id="rId19"/>
    <p:sldId id="285" r:id="rId20"/>
    <p:sldId id="282" r:id="rId21"/>
    <p:sldId id="289" r:id="rId22"/>
    <p:sldId id="288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860"/>
    <a:srgbClr val="F9A34C"/>
    <a:srgbClr val="31B44B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2FF33B1F-522F-4334-A31D-BA32A60A7512}"/>
    <pc:docChg chg="undo custSel modSld">
      <pc:chgData name="James Clegg" userId="c6df1435-7a36-4b38-be4d-16e68e91152f" providerId="ADAL" clId="{2FF33B1F-522F-4334-A31D-BA32A60A7512}" dt="2020-10-21T13:26:30.382" v="182" actId="1076"/>
      <pc:docMkLst>
        <pc:docMk/>
      </pc:docMkLst>
      <pc:sldChg chg="modSp">
        <pc:chgData name="James Clegg" userId="c6df1435-7a36-4b38-be4d-16e68e91152f" providerId="ADAL" clId="{2FF33B1F-522F-4334-A31D-BA32A60A7512}" dt="2020-10-21T11:31:20.025" v="42" actId="6549"/>
        <pc:sldMkLst>
          <pc:docMk/>
          <pc:sldMk cId="1153940510" sldId="260"/>
        </pc:sldMkLst>
        <pc:spChg chg="mod">
          <ac:chgData name="James Clegg" userId="c6df1435-7a36-4b38-be4d-16e68e91152f" providerId="ADAL" clId="{2FF33B1F-522F-4334-A31D-BA32A60A7512}" dt="2020-10-21T11:31:20.025" v="42" actId="6549"/>
          <ac:spMkLst>
            <pc:docMk/>
            <pc:sldMk cId="1153940510" sldId="260"/>
            <ac:spMk id="4" creationId="{65CD8BF9-45A0-497B-8E8A-9C03C951A642}"/>
          </ac:spMkLst>
        </pc:spChg>
      </pc:sldChg>
      <pc:sldChg chg="modTransition">
        <pc:chgData name="James Clegg" userId="c6df1435-7a36-4b38-be4d-16e68e91152f" providerId="ADAL" clId="{2FF33B1F-522F-4334-A31D-BA32A60A7512}" dt="2020-10-21T13:03:45.513" v="49"/>
        <pc:sldMkLst>
          <pc:docMk/>
          <pc:sldMk cId="2739028637" sldId="270"/>
        </pc:sldMkLst>
      </pc:sldChg>
      <pc:sldChg chg="modTransition">
        <pc:chgData name="James Clegg" userId="c6df1435-7a36-4b38-be4d-16e68e91152f" providerId="ADAL" clId="{2FF33B1F-522F-4334-A31D-BA32A60A7512}" dt="2020-10-21T13:03:48.906" v="54"/>
        <pc:sldMkLst>
          <pc:docMk/>
          <pc:sldMk cId="2285858519" sldId="271"/>
        </pc:sldMkLst>
      </pc:sldChg>
      <pc:sldChg chg="modTransition">
        <pc:chgData name="James Clegg" userId="c6df1435-7a36-4b38-be4d-16e68e91152f" providerId="ADAL" clId="{2FF33B1F-522F-4334-A31D-BA32A60A7512}" dt="2020-10-21T13:03:52.386" v="59"/>
        <pc:sldMkLst>
          <pc:docMk/>
          <pc:sldMk cId="3940601462" sldId="273"/>
        </pc:sldMkLst>
      </pc:sldChg>
      <pc:sldChg chg="delSp modSp modAnim">
        <pc:chgData name="James Clegg" userId="c6df1435-7a36-4b38-be4d-16e68e91152f" providerId="ADAL" clId="{2FF33B1F-522F-4334-A31D-BA32A60A7512}" dt="2020-10-21T13:07:24.901" v="94" actId="20577"/>
        <pc:sldMkLst>
          <pc:docMk/>
          <pc:sldMk cId="279181867" sldId="277"/>
        </pc:sldMkLst>
        <pc:spChg chg="del">
          <ac:chgData name="James Clegg" userId="c6df1435-7a36-4b38-be4d-16e68e91152f" providerId="ADAL" clId="{2FF33B1F-522F-4334-A31D-BA32A60A7512}" dt="2020-10-21T11:28:37.217" v="14" actId="478"/>
          <ac:spMkLst>
            <pc:docMk/>
            <pc:sldMk cId="279181867" sldId="277"/>
            <ac:spMk id="24" creationId="{54C9A338-C701-43A9-82FA-DDE6358C7534}"/>
          </ac:spMkLst>
        </pc:spChg>
        <pc:spChg chg="mod">
          <ac:chgData name="James Clegg" userId="c6df1435-7a36-4b38-be4d-16e68e91152f" providerId="ADAL" clId="{2FF33B1F-522F-4334-A31D-BA32A60A7512}" dt="2020-10-21T13:07:24.901" v="94" actId="20577"/>
          <ac:spMkLst>
            <pc:docMk/>
            <pc:sldMk cId="279181867" sldId="277"/>
            <ac:spMk id="76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7:17.696" v="87" actId="1038"/>
          <ac:spMkLst>
            <pc:docMk/>
            <pc:sldMk cId="279181867" sldId="277"/>
            <ac:spMk id="93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6:45.398" v="65" actId="554"/>
          <ac:spMkLst>
            <pc:docMk/>
            <pc:sldMk cId="279181867" sldId="277"/>
            <ac:spMk id="94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6:45.398" v="65" actId="554"/>
          <ac:spMkLst>
            <pc:docMk/>
            <pc:sldMk cId="279181867" sldId="277"/>
            <ac:spMk id="95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7:07.035" v="72" actId="1038"/>
          <ac:spMkLst>
            <pc:docMk/>
            <pc:sldMk cId="279181867" sldId="277"/>
            <ac:spMk id="96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7:11.300" v="82" actId="1038"/>
          <ac:spMkLst>
            <pc:docMk/>
            <pc:sldMk cId="279181867" sldId="277"/>
            <ac:spMk id="97" creationId="{00000000-0000-0000-0000-000000000000}"/>
          </ac:spMkLst>
        </pc:spChg>
        <pc:cxnChg chg="mod">
          <ac:chgData name="James Clegg" userId="c6df1435-7a36-4b38-be4d-16e68e91152f" providerId="ADAL" clId="{2FF33B1F-522F-4334-A31D-BA32A60A7512}" dt="2020-10-21T11:28:27.752" v="10" actId="1038"/>
          <ac:cxnSpMkLst>
            <pc:docMk/>
            <pc:sldMk cId="279181867" sldId="277"/>
            <ac:cxnSpMk id="78" creationId="{00000000-0000-0000-0000-000000000000}"/>
          </ac:cxnSpMkLst>
        </pc:cxnChg>
        <pc:cxnChg chg="mod">
          <ac:chgData name="James Clegg" userId="c6df1435-7a36-4b38-be4d-16e68e91152f" providerId="ADAL" clId="{2FF33B1F-522F-4334-A31D-BA32A60A7512}" dt="2020-10-21T11:28:29.922" v="12" actId="1036"/>
          <ac:cxnSpMkLst>
            <pc:docMk/>
            <pc:sldMk cId="279181867" sldId="277"/>
            <ac:cxnSpMk id="79" creationId="{00000000-0000-0000-0000-000000000000}"/>
          </ac:cxnSpMkLst>
        </pc:cxnChg>
        <pc:cxnChg chg="mod">
          <ac:chgData name="James Clegg" userId="c6df1435-7a36-4b38-be4d-16e68e91152f" providerId="ADAL" clId="{2FF33B1F-522F-4334-A31D-BA32A60A7512}" dt="2020-10-21T11:28:32.810" v="13" actId="1036"/>
          <ac:cxnSpMkLst>
            <pc:docMk/>
            <pc:sldMk cId="279181867" sldId="277"/>
            <ac:cxnSpMk id="80" creationId="{00000000-0000-0000-0000-000000000000}"/>
          </ac:cxnSpMkLst>
        </pc:cxnChg>
        <pc:cxnChg chg="mod">
          <ac:chgData name="James Clegg" userId="c6df1435-7a36-4b38-be4d-16e68e91152f" providerId="ADAL" clId="{2FF33B1F-522F-4334-A31D-BA32A60A7512}" dt="2020-10-21T11:28:26.017" v="7" actId="1036"/>
          <ac:cxnSpMkLst>
            <pc:docMk/>
            <pc:sldMk cId="279181867" sldId="277"/>
            <ac:cxnSpMk id="81" creationId="{00000000-0000-0000-0000-000000000000}"/>
          </ac:cxnSpMkLst>
        </pc:cxnChg>
      </pc:sldChg>
      <pc:sldChg chg="delSp modSp">
        <pc:chgData name="James Clegg" userId="c6df1435-7a36-4b38-be4d-16e68e91152f" providerId="ADAL" clId="{2FF33B1F-522F-4334-A31D-BA32A60A7512}" dt="2020-10-21T11:30:04.198" v="29" actId="1076"/>
        <pc:sldMkLst>
          <pc:docMk/>
          <pc:sldMk cId="468695265" sldId="282"/>
        </pc:sldMkLst>
        <pc:spChg chg="del">
          <ac:chgData name="James Clegg" userId="c6df1435-7a36-4b38-be4d-16e68e91152f" providerId="ADAL" clId="{2FF33B1F-522F-4334-A31D-BA32A60A7512}" dt="2020-10-21T11:28:48.117" v="16" actId="478"/>
          <ac:spMkLst>
            <pc:docMk/>
            <pc:sldMk cId="468695265" sldId="282"/>
            <ac:spMk id="24" creationId="{54C9A338-C701-43A9-82FA-DDE6358C7534}"/>
          </ac:spMkLst>
        </pc:spChg>
        <pc:spChg chg="mod">
          <ac:chgData name="James Clegg" userId="c6df1435-7a36-4b38-be4d-16e68e91152f" providerId="ADAL" clId="{2FF33B1F-522F-4334-A31D-BA32A60A7512}" dt="2020-10-21T11:29:06.983" v="21" actId="207"/>
          <ac:spMkLst>
            <pc:docMk/>
            <pc:sldMk cId="468695265" sldId="282"/>
            <ac:spMk id="27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01.404" v="19" actId="207"/>
          <ac:spMkLst>
            <pc:docMk/>
            <pc:sldMk cId="468695265" sldId="282"/>
            <ac:spMk id="29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14.474" v="23" actId="20577"/>
          <ac:spMkLst>
            <pc:docMk/>
            <pc:sldMk cId="468695265" sldId="282"/>
            <ac:spMk id="31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51.190" v="27" actId="1076"/>
          <ac:spMkLst>
            <pc:docMk/>
            <pc:sldMk cId="468695265" sldId="282"/>
            <ac:spMk id="37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51.190" v="27" actId="1076"/>
          <ac:spMkLst>
            <pc:docMk/>
            <pc:sldMk cId="468695265" sldId="282"/>
            <ac:spMk id="46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51.190" v="27" actId="1076"/>
          <ac:spMkLst>
            <pc:docMk/>
            <pc:sldMk cId="468695265" sldId="282"/>
            <ac:spMk id="47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42.373" v="26" actId="1076"/>
          <ac:spMkLst>
            <pc:docMk/>
            <pc:sldMk cId="468695265" sldId="282"/>
            <ac:spMk id="48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42.373" v="26" actId="1076"/>
          <ac:spMkLst>
            <pc:docMk/>
            <pc:sldMk cId="468695265" sldId="282"/>
            <ac:spMk id="49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30:04.198" v="29" actId="1076"/>
          <ac:spMkLst>
            <pc:docMk/>
            <pc:sldMk cId="468695265" sldId="282"/>
            <ac:spMk id="50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29:58.310" v="28" actId="1076"/>
          <ac:spMkLst>
            <pc:docMk/>
            <pc:sldMk cId="468695265" sldId="282"/>
            <ac:spMk id="51" creationId="{00000000-0000-0000-0000-000000000000}"/>
          </ac:spMkLst>
        </pc:spChg>
      </pc:sldChg>
      <pc:sldChg chg="delSp">
        <pc:chgData name="James Clegg" userId="c6df1435-7a36-4b38-be4d-16e68e91152f" providerId="ADAL" clId="{2FF33B1F-522F-4334-A31D-BA32A60A7512}" dt="2020-10-21T11:28:06.109" v="0" actId="478"/>
        <pc:sldMkLst>
          <pc:docMk/>
          <pc:sldMk cId="123337381" sldId="284"/>
        </pc:sldMkLst>
        <pc:spChg chg="del">
          <ac:chgData name="James Clegg" userId="c6df1435-7a36-4b38-be4d-16e68e91152f" providerId="ADAL" clId="{2FF33B1F-522F-4334-A31D-BA32A60A7512}" dt="2020-10-21T11:28:06.109" v="0" actId="478"/>
          <ac:spMkLst>
            <pc:docMk/>
            <pc:sldMk cId="123337381" sldId="284"/>
            <ac:spMk id="3" creationId="{7D45E20E-17AF-4B63-8A8D-2C809F2FED5C}"/>
          </ac:spMkLst>
        </pc:spChg>
      </pc:sldChg>
      <pc:sldChg chg="delSp modSp modAnim">
        <pc:chgData name="James Clegg" userId="c6df1435-7a36-4b38-be4d-16e68e91152f" providerId="ADAL" clId="{2FF33B1F-522F-4334-A31D-BA32A60A7512}" dt="2020-10-21T13:09:36.307" v="149"/>
        <pc:sldMkLst>
          <pc:docMk/>
          <pc:sldMk cId="2100204609" sldId="285"/>
        </pc:sldMkLst>
        <pc:spChg chg="del">
          <ac:chgData name="James Clegg" userId="c6df1435-7a36-4b38-be4d-16e68e91152f" providerId="ADAL" clId="{2FF33B1F-522F-4334-A31D-BA32A60A7512}" dt="2020-10-21T11:28:43.396" v="15" actId="478"/>
          <ac:spMkLst>
            <pc:docMk/>
            <pc:sldMk cId="2100204609" sldId="285"/>
            <ac:spMk id="24" creationId="{54C9A338-C701-43A9-82FA-DDE6358C7534}"/>
          </ac:spMkLst>
        </pc:spChg>
        <pc:spChg chg="mod">
          <ac:chgData name="James Clegg" userId="c6df1435-7a36-4b38-be4d-16e68e91152f" providerId="ADAL" clId="{2FF33B1F-522F-4334-A31D-BA32A60A7512}" dt="2020-10-21T13:08:54.424" v="95" actId="554"/>
          <ac:spMkLst>
            <pc:docMk/>
            <pc:sldMk cId="2100204609" sldId="285"/>
            <ac:spMk id="69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8:54.424" v="95" actId="554"/>
          <ac:spMkLst>
            <pc:docMk/>
            <pc:sldMk cId="2100204609" sldId="285"/>
            <ac:spMk id="70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8:59.751" v="105" actId="1037"/>
          <ac:spMkLst>
            <pc:docMk/>
            <pc:sldMk cId="2100204609" sldId="285"/>
            <ac:spMk id="71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9:06.921" v="122" actId="1037"/>
          <ac:spMkLst>
            <pc:docMk/>
            <pc:sldMk cId="2100204609" sldId="285"/>
            <ac:spMk id="72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9:12.912" v="144" actId="1037"/>
          <ac:spMkLst>
            <pc:docMk/>
            <pc:sldMk cId="2100204609" sldId="285"/>
            <ac:spMk id="73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9:22.331" v="147" actId="207"/>
          <ac:spMkLst>
            <pc:docMk/>
            <pc:sldMk cId="2100204609" sldId="285"/>
            <ac:spMk id="74" creationId="{00000000-0000-0000-0000-000000000000}"/>
          </ac:spMkLst>
        </pc:spChg>
      </pc:sldChg>
      <pc:sldChg chg="delSp modSp modAnim">
        <pc:chgData name="James Clegg" userId="c6df1435-7a36-4b38-be4d-16e68e91152f" providerId="ADAL" clId="{2FF33B1F-522F-4334-A31D-BA32A60A7512}" dt="2020-10-21T13:05:29.756" v="64"/>
        <pc:sldMkLst>
          <pc:docMk/>
          <pc:sldMk cId="415349332" sldId="287"/>
        </pc:sldMkLst>
        <pc:spChg chg="del">
          <ac:chgData name="James Clegg" userId="c6df1435-7a36-4b38-be4d-16e68e91152f" providerId="ADAL" clId="{2FF33B1F-522F-4334-A31D-BA32A60A7512}" dt="2020-10-21T11:28:13.408" v="1" actId="478"/>
          <ac:spMkLst>
            <pc:docMk/>
            <pc:sldMk cId="415349332" sldId="287"/>
            <ac:spMk id="3" creationId="{7D45E20E-17AF-4B63-8A8D-2C809F2FED5C}"/>
          </ac:spMkLst>
        </pc:spChg>
        <pc:spChg chg="mod">
          <ac:chgData name="James Clegg" userId="c6df1435-7a36-4b38-be4d-16e68e91152f" providerId="ADAL" clId="{2FF33B1F-522F-4334-A31D-BA32A60A7512}" dt="2020-10-21T13:05:26.199" v="63" actId="555"/>
          <ac:spMkLst>
            <pc:docMk/>
            <pc:sldMk cId="415349332" sldId="287"/>
            <ac:spMk id="5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5:26.199" v="63" actId="555"/>
          <ac:spMkLst>
            <pc:docMk/>
            <pc:sldMk cId="415349332" sldId="287"/>
            <ac:spMk id="6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5:26.199" v="63" actId="555"/>
          <ac:spMkLst>
            <pc:docMk/>
            <pc:sldMk cId="415349332" sldId="287"/>
            <ac:spMk id="7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5:20.456" v="62" actId="1035"/>
          <ac:spMkLst>
            <pc:docMk/>
            <pc:sldMk cId="415349332" sldId="287"/>
            <ac:spMk id="11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05:20.456" v="62" actId="1035"/>
          <ac:spMkLst>
            <pc:docMk/>
            <pc:sldMk cId="415349332" sldId="287"/>
            <ac:spMk id="12" creationId="{00000000-0000-0000-0000-000000000000}"/>
          </ac:spMkLst>
        </pc:spChg>
      </pc:sldChg>
      <pc:sldChg chg="addSp delSp modSp modAnim">
        <pc:chgData name="James Clegg" userId="c6df1435-7a36-4b38-be4d-16e68e91152f" providerId="ADAL" clId="{2FF33B1F-522F-4334-A31D-BA32A60A7512}" dt="2020-10-21T13:26:17.422" v="179" actId="1076"/>
        <pc:sldMkLst>
          <pc:docMk/>
          <pc:sldMk cId="3421210302" sldId="288"/>
        </pc:sldMkLst>
        <pc:spChg chg="add">
          <ac:chgData name="James Clegg" userId="c6df1435-7a36-4b38-be4d-16e68e91152f" providerId="ADAL" clId="{2FF33B1F-522F-4334-A31D-BA32A60A7512}" dt="2020-10-21T13:25:43.687" v="172"/>
          <ac:spMkLst>
            <pc:docMk/>
            <pc:sldMk cId="3421210302" sldId="288"/>
            <ac:spMk id="14" creationId="{63101D20-3260-43F9-B541-119E6A8AF89C}"/>
          </ac:spMkLst>
        </pc:spChg>
        <pc:spChg chg="add">
          <ac:chgData name="James Clegg" userId="c6df1435-7a36-4b38-be4d-16e68e91152f" providerId="ADAL" clId="{2FF33B1F-522F-4334-A31D-BA32A60A7512}" dt="2020-10-21T13:26:01.688" v="176"/>
          <ac:spMkLst>
            <pc:docMk/>
            <pc:sldMk cId="3421210302" sldId="288"/>
            <ac:spMk id="15" creationId="{B29DE645-A528-4F5C-B35D-9F1CB8A5A60A}"/>
          </ac:spMkLst>
        </pc:spChg>
        <pc:spChg chg="del mod">
          <ac:chgData name="James Clegg" userId="c6df1435-7a36-4b38-be4d-16e68e91152f" providerId="ADAL" clId="{2FF33B1F-522F-4334-A31D-BA32A60A7512}" dt="2020-10-21T13:25:57.440" v="175" actId="478"/>
          <ac:spMkLst>
            <pc:docMk/>
            <pc:sldMk cId="3421210302" sldId="288"/>
            <ac:spMk id="19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26:17.422" v="179" actId="1076"/>
          <ac:spMkLst>
            <pc:docMk/>
            <pc:sldMk cId="3421210302" sldId="288"/>
            <ac:spMk id="21" creationId="{00000000-0000-0000-0000-000000000000}"/>
          </ac:spMkLst>
        </pc:spChg>
        <pc:spChg chg="del">
          <ac:chgData name="James Clegg" userId="c6df1435-7a36-4b38-be4d-16e68e91152f" providerId="ADAL" clId="{2FF33B1F-522F-4334-A31D-BA32A60A7512}" dt="2020-10-21T13:25:42.723" v="171" actId="478"/>
          <ac:spMkLst>
            <pc:docMk/>
            <pc:sldMk cId="3421210302" sldId="288"/>
            <ac:spMk id="22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25:22.966" v="150" actId="207"/>
          <ac:spMkLst>
            <pc:docMk/>
            <pc:sldMk cId="3421210302" sldId="288"/>
            <ac:spMk id="23" creationId="{00000000-0000-0000-0000-000000000000}"/>
          </ac:spMkLst>
        </pc:spChg>
        <pc:spChg chg="del">
          <ac:chgData name="James Clegg" userId="c6df1435-7a36-4b38-be4d-16e68e91152f" providerId="ADAL" clId="{2FF33B1F-522F-4334-A31D-BA32A60A7512}" dt="2020-10-21T11:31:11.618" v="40" actId="478"/>
          <ac:spMkLst>
            <pc:docMk/>
            <pc:sldMk cId="3421210302" sldId="288"/>
            <ac:spMk id="24" creationId="{54C9A338-C701-43A9-82FA-DDE6358C7534}"/>
          </ac:spMkLst>
        </pc:spChg>
      </pc:sldChg>
      <pc:sldChg chg="addSp delSp modSp">
        <pc:chgData name="James Clegg" userId="c6df1435-7a36-4b38-be4d-16e68e91152f" providerId="ADAL" clId="{2FF33B1F-522F-4334-A31D-BA32A60A7512}" dt="2020-10-21T11:31:01.823" v="39" actId="1076"/>
        <pc:sldMkLst>
          <pc:docMk/>
          <pc:sldMk cId="3729031964" sldId="289"/>
        </pc:sldMkLst>
        <pc:spChg chg="mod">
          <ac:chgData name="James Clegg" userId="c6df1435-7a36-4b38-be4d-16e68e91152f" providerId="ADAL" clId="{2FF33B1F-522F-4334-A31D-BA32A60A7512}" dt="2020-10-21T11:30:32.783" v="33" actId="408"/>
          <ac:spMkLst>
            <pc:docMk/>
            <pc:sldMk cId="3729031964" sldId="289"/>
            <ac:spMk id="6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30:12.456" v="30" actId="207"/>
          <ac:spMkLst>
            <pc:docMk/>
            <pc:sldMk cId="3729031964" sldId="289"/>
            <ac:spMk id="19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30:18.670" v="31" actId="207"/>
          <ac:spMkLst>
            <pc:docMk/>
            <pc:sldMk cId="3729031964" sldId="289"/>
            <ac:spMk id="20" creationId="{00000000-0000-0000-0000-000000000000}"/>
          </ac:spMkLst>
        </pc:spChg>
        <pc:spChg chg="del">
          <ac:chgData name="James Clegg" userId="c6df1435-7a36-4b38-be4d-16e68e91152f" providerId="ADAL" clId="{2FF33B1F-522F-4334-A31D-BA32A60A7512}" dt="2020-10-21T11:30:22.779" v="32" actId="478"/>
          <ac:spMkLst>
            <pc:docMk/>
            <pc:sldMk cId="3729031964" sldId="289"/>
            <ac:spMk id="24" creationId="{54C9A338-C701-43A9-82FA-DDE6358C7534}"/>
          </ac:spMkLst>
        </pc:spChg>
        <pc:spChg chg="add mod">
          <ac:chgData name="James Clegg" userId="c6df1435-7a36-4b38-be4d-16e68e91152f" providerId="ADAL" clId="{2FF33B1F-522F-4334-A31D-BA32A60A7512}" dt="2020-10-21T11:31:00.319" v="38" actId="1076"/>
          <ac:spMkLst>
            <pc:docMk/>
            <pc:sldMk cId="3729031964" sldId="289"/>
            <ac:spMk id="26" creationId="{2B51F6E3-2B29-4A3A-BD91-3224EE5B66E6}"/>
          </ac:spMkLst>
        </pc:spChg>
        <pc:spChg chg="mod">
          <ac:chgData name="James Clegg" userId="c6df1435-7a36-4b38-be4d-16e68e91152f" providerId="ADAL" clId="{2FF33B1F-522F-4334-A31D-BA32A60A7512}" dt="2020-10-21T11:30:32.783" v="33" actId="408"/>
          <ac:spMkLst>
            <pc:docMk/>
            <pc:sldMk cId="3729031964" sldId="289"/>
            <ac:spMk id="40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1:30:32.783" v="33" actId="408"/>
          <ac:spMkLst>
            <pc:docMk/>
            <pc:sldMk cId="3729031964" sldId="289"/>
            <ac:spMk id="41" creationId="{00000000-0000-0000-0000-000000000000}"/>
          </ac:spMkLst>
        </pc:spChg>
        <pc:picChg chg="mod">
          <ac:chgData name="James Clegg" userId="c6df1435-7a36-4b38-be4d-16e68e91152f" providerId="ADAL" clId="{2FF33B1F-522F-4334-A31D-BA32A60A7512}" dt="2020-10-21T11:31:01.823" v="39" actId="1076"/>
          <ac:picMkLst>
            <pc:docMk/>
            <pc:sldMk cId="3729031964" sldId="289"/>
            <ac:picMk id="52" creationId="{00000000-0000-0000-0000-000000000000}"/>
          </ac:picMkLst>
        </pc:picChg>
        <pc:cxnChg chg="mod">
          <ac:chgData name="James Clegg" userId="c6df1435-7a36-4b38-be4d-16e68e91152f" providerId="ADAL" clId="{2FF33B1F-522F-4334-A31D-BA32A60A7512}" dt="2020-10-21T11:30:38.750" v="34" actId="14100"/>
          <ac:cxnSpMkLst>
            <pc:docMk/>
            <pc:sldMk cId="3729031964" sldId="289"/>
            <ac:cxnSpMk id="43" creationId="{00000000-0000-0000-0000-000000000000}"/>
          </ac:cxnSpMkLst>
        </pc:cxnChg>
      </pc:sldChg>
      <pc:sldChg chg="addSp delSp modSp">
        <pc:chgData name="James Clegg" userId="c6df1435-7a36-4b38-be4d-16e68e91152f" providerId="ADAL" clId="{2FF33B1F-522F-4334-A31D-BA32A60A7512}" dt="2020-10-21T13:26:30.382" v="182" actId="1076"/>
        <pc:sldMkLst>
          <pc:docMk/>
          <pc:sldMk cId="774132567" sldId="291"/>
        </pc:sldMkLst>
        <pc:spChg chg="del">
          <ac:chgData name="James Clegg" userId="c6df1435-7a36-4b38-be4d-16e68e91152f" providerId="ADAL" clId="{2FF33B1F-522F-4334-A31D-BA32A60A7512}" dt="2020-10-21T13:26:24.123" v="180" actId="478"/>
          <ac:spMkLst>
            <pc:docMk/>
            <pc:sldMk cId="774132567" sldId="291"/>
            <ac:spMk id="21" creationId="{00000000-0000-0000-0000-000000000000}"/>
          </ac:spMkLst>
        </pc:spChg>
        <pc:spChg chg="mod">
          <ac:chgData name="James Clegg" userId="c6df1435-7a36-4b38-be4d-16e68e91152f" providerId="ADAL" clId="{2FF33B1F-522F-4334-A31D-BA32A60A7512}" dt="2020-10-21T13:25:36.264" v="170" actId="1035"/>
          <ac:spMkLst>
            <pc:docMk/>
            <pc:sldMk cId="774132567" sldId="291"/>
            <ac:spMk id="22" creationId="{00000000-0000-0000-0000-000000000000}"/>
          </ac:spMkLst>
        </pc:spChg>
        <pc:spChg chg="del">
          <ac:chgData name="James Clegg" userId="c6df1435-7a36-4b38-be4d-16e68e91152f" providerId="ADAL" clId="{2FF33B1F-522F-4334-A31D-BA32A60A7512}" dt="2020-10-21T11:31:15.309" v="41" actId="478"/>
          <ac:spMkLst>
            <pc:docMk/>
            <pc:sldMk cId="774132567" sldId="291"/>
            <ac:spMk id="24" creationId="{54C9A338-C701-43A9-82FA-DDE6358C7534}"/>
          </ac:spMkLst>
        </pc:spChg>
        <pc:spChg chg="add">
          <ac:chgData name="James Clegg" userId="c6df1435-7a36-4b38-be4d-16e68e91152f" providerId="ADAL" clId="{2FF33B1F-522F-4334-A31D-BA32A60A7512}" dt="2020-10-21T13:26:25.224" v="181"/>
          <ac:spMkLst>
            <pc:docMk/>
            <pc:sldMk cId="774132567" sldId="291"/>
            <ac:spMk id="31" creationId="{1BBABADF-45A3-4ED7-BD0B-6CE72D0969C1}"/>
          </ac:spMkLst>
        </pc:spChg>
        <pc:spChg chg="mod">
          <ac:chgData name="James Clegg" userId="c6df1435-7a36-4b38-be4d-16e68e91152f" providerId="ADAL" clId="{2FF33B1F-522F-4334-A31D-BA32A60A7512}" dt="2020-10-21T13:25:36.264" v="170" actId="1035"/>
          <ac:spMkLst>
            <pc:docMk/>
            <pc:sldMk cId="774132567" sldId="291"/>
            <ac:spMk id="33" creationId="{00000000-0000-0000-0000-000000000000}"/>
          </ac:spMkLst>
        </pc:spChg>
        <pc:cxnChg chg="mod">
          <ac:chgData name="James Clegg" userId="c6df1435-7a36-4b38-be4d-16e68e91152f" providerId="ADAL" clId="{2FF33B1F-522F-4334-A31D-BA32A60A7512}" dt="2020-10-21T13:26:30.382" v="182" actId="1076"/>
          <ac:cxnSpMkLst>
            <pc:docMk/>
            <pc:sldMk cId="774132567" sldId="291"/>
            <ac:cxnSpMk id="6" creationId="{00000000-0000-0000-0000-000000000000}"/>
          </ac:cxnSpMkLst>
        </pc:cxnChg>
      </pc:sldChg>
    </pc:docChg>
  </pc:docChgLst>
  <pc:docChgLst>
    <pc:chgData name="James Clegg" userId="c6df1435-7a36-4b38-be4d-16e68e91152f" providerId="ADAL" clId="{91A5BD74-7DE6-4BFB-896D-59BAB5F9646D}"/>
    <pc:docChg chg="custSel modSld">
      <pc:chgData name="James Clegg" userId="c6df1435-7a36-4b38-be4d-16e68e91152f" providerId="ADAL" clId="{91A5BD74-7DE6-4BFB-896D-59BAB5F9646D}" dt="2020-10-21T14:21:22.249" v="14"/>
      <pc:docMkLst>
        <pc:docMk/>
      </pc:docMkLst>
      <pc:sldChg chg="delSp modTransition delAnim modNotesTx">
        <pc:chgData name="James Clegg" userId="c6df1435-7a36-4b38-be4d-16e68e91152f" providerId="ADAL" clId="{91A5BD74-7DE6-4BFB-896D-59BAB5F9646D}" dt="2020-10-21T14:21:22.249" v="14"/>
        <pc:sldMkLst>
          <pc:docMk/>
          <pc:sldMk cId="1153940510" sldId="260"/>
        </pc:sldMkLst>
        <pc:picChg chg="del">
          <ac:chgData name="James Clegg" userId="c6df1435-7a36-4b38-be4d-16e68e91152f" providerId="ADAL" clId="{91A5BD74-7DE6-4BFB-896D-59BAB5F9646D}" dt="2020-10-21T14:21:05.011" v="10" actId="478"/>
          <ac:picMkLst>
            <pc:docMk/>
            <pc:sldMk cId="1153940510" sldId="260"/>
            <ac:picMk id="2" creationId="{00000000-0000-0000-0000-000000000000}"/>
          </ac:picMkLst>
        </pc:picChg>
      </pc:sldChg>
      <pc:sldChg chg="modTransition">
        <pc:chgData name="James Clegg" userId="c6df1435-7a36-4b38-be4d-16e68e91152f" providerId="ADAL" clId="{91A5BD74-7DE6-4BFB-896D-59BAB5F9646D}" dt="2020-10-21T14:21:22.249" v="14"/>
        <pc:sldMkLst>
          <pc:docMk/>
          <pc:sldMk cId="2739028637" sldId="270"/>
        </pc:sldMkLst>
      </pc:sldChg>
      <pc:sldChg chg="modTransition">
        <pc:chgData name="James Clegg" userId="c6df1435-7a36-4b38-be4d-16e68e91152f" providerId="ADAL" clId="{91A5BD74-7DE6-4BFB-896D-59BAB5F9646D}" dt="2020-10-21T14:21:22.249" v="14"/>
        <pc:sldMkLst>
          <pc:docMk/>
          <pc:sldMk cId="2285858519" sldId="271"/>
        </pc:sldMkLst>
      </pc:sldChg>
      <pc:sldChg chg="modTransition">
        <pc:chgData name="James Clegg" userId="c6df1435-7a36-4b38-be4d-16e68e91152f" providerId="ADAL" clId="{91A5BD74-7DE6-4BFB-896D-59BAB5F9646D}" dt="2020-10-21T14:21:22.249" v="14"/>
        <pc:sldMkLst>
          <pc:docMk/>
          <pc:sldMk cId="3940601462" sldId="273"/>
        </pc:sldMkLst>
      </pc:sldChg>
      <pc:sldChg chg="delSp modTransition delAnim modNotesTx">
        <pc:chgData name="James Clegg" userId="c6df1435-7a36-4b38-be4d-16e68e91152f" providerId="ADAL" clId="{91A5BD74-7DE6-4BFB-896D-59BAB5F9646D}" dt="2020-10-21T14:21:22.249" v="14"/>
        <pc:sldMkLst>
          <pc:docMk/>
          <pc:sldMk cId="198681037" sldId="276"/>
        </pc:sldMkLst>
        <pc:picChg chg="del">
          <ac:chgData name="James Clegg" userId="c6df1435-7a36-4b38-be4d-16e68e91152f" providerId="ADAL" clId="{91A5BD74-7DE6-4BFB-896D-59BAB5F9646D}" dt="2020-10-21T14:20:45.625" v="4" actId="478"/>
          <ac:picMkLst>
            <pc:docMk/>
            <pc:sldMk cId="198681037" sldId="27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279181867" sldId="277"/>
        </pc:sldMkLst>
        <pc:picChg chg="del">
          <ac:chgData name="James Clegg" userId="c6df1435-7a36-4b38-be4d-16e68e91152f" providerId="ADAL" clId="{91A5BD74-7DE6-4BFB-896D-59BAB5F9646D}" dt="2020-10-21T14:20:38.960" v="2" actId="478"/>
          <ac:picMkLst>
            <pc:docMk/>
            <pc:sldMk cId="279181867" sldId="27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468695265" sldId="282"/>
        </pc:sldMkLst>
        <pc:picChg chg="del">
          <ac:chgData name="James Clegg" userId="c6df1435-7a36-4b38-be4d-16e68e91152f" providerId="ADAL" clId="{91A5BD74-7DE6-4BFB-896D-59BAB5F9646D}" dt="2020-10-21T14:20:47.968" v="5" actId="478"/>
          <ac:picMkLst>
            <pc:docMk/>
            <pc:sldMk cId="468695265" sldId="28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123337381" sldId="284"/>
        </pc:sldMkLst>
        <pc:picChg chg="del">
          <ac:chgData name="James Clegg" userId="c6df1435-7a36-4b38-be4d-16e68e91152f" providerId="ADAL" clId="{91A5BD74-7DE6-4BFB-896D-59BAB5F9646D}" dt="2020-10-21T14:20:34.014" v="0" actId="478"/>
          <ac:picMkLst>
            <pc:docMk/>
            <pc:sldMk cId="123337381" sldId="284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2100204609" sldId="285"/>
        </pc:sldMkLst>
        <pc:picChg chg="del">
          <ac:chgData name="James Clegg" userId="c6df1435-7a36-4b38-be4d-16e68e91152f" providerId="ADAL" clId="{91A5BD74-7DE6-4BFB-896D-59BAB5F9646D}" dt="2020-10-21T14:20:42.960" v="3" actId="478"/>
          <ac:picMkLst>
            <pc:docMk/>
            <pc:sldMk cId="2100204609" sldId="285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415349332" sldId="287"/>
        </pc:sldMkLst>
        <pc:picChg chg="del">
          <ac:chgData name="James Clegg" userId="c6df1435-7a36-4b38-be4d-16e68e91152f" providerId="ADAL" clId="{91A5BD74-7DE6-4BFB-896D-59BAB5F9646D}" dt="2020-10-21T14:20:36.354" v="1" actId="478"/>
          <ac:picMkLst>
            <pc:docMk/>
            <pc:sldMk cId="415349332" sldId="287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3421210302" sldId="288"/>
        </pc:sldMkLst>
        <pc:picChg chg="del">
          <ac:chgData name="James Clegg" userId="c6df1435-7a36-4b38-be4d-16e68e91152f" providerId="ADAL" clId="{91A5BD74-7DE6-4BFB-896D-59BAB5F9646D}" dt="2020-10-21T14:20:56.097" v="8" actId="478"/>
          <ac:picMkLst>
            <pc:docMk/>
            <pc:sldMk cId="3421210302" sldId="28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3729031964" sldId="289"/>
        </pc:sldMkLst>
        <pc:picChg chg="del">
          <ac:chgData name="James Clegg" userId="c6df1435-7a36-4b38-be4d-16e68e91152f" providerId="ADAL" clId="{91A5BD74-7DE6-4BFB-896D-59BAB5F9646D}" dt="2020-10-21T14:20:50.754" v="6" actId="478"/>
          <ac:picMkLst>
            <pc:docMk/>
            <pc:sldMk cId="3729031964" sldId="289"/>
            <ac:picMk id="2" creationId="{00000000-0000-0000-0000-000000000000}"/>
          </ac:picMkLst>
        </pc:picChg>
      </pc:sldChg>
      <pc:sldChg chg="delSp modTransition delAnim modNotesTx">
        <pc:chgData name="James Clegg" userId="c6df1435-7a36-4b38-be4d-16e68e91152f" providerId="ADAL" clId="{91A5BD74-7DE6-4BFB-896D-59BAB5F9646D}" dt="2020-10-21T14:21:22.249" v="14"/>
        <pc:sldMkLst>
          <pc:docMk/>
          <pc:sldMk cId="3958192745" sldId="290"/>
        </pc:sldMkLst>
        <pc:picChg chg="del">
          <ac:chgData name="James Clegg" userId="c6df1435-7a36-4b38-be4d-16e68e91152f" providerId="ADAL" clId="{91A5BD74-7DE6-4BFB-896D-59BAB5F9646D}" dt="2020-10-21T14:20:53.414" v="7" actId="478"/>
          <ac:picMkLst>
            <pc:docMk/>
            <pc:sldMk cId="3958192745" sldId="29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91A5BD74-7DE6-4BFB-896D-59BAB5F9646D}" dt="2020-10-21T14:21:22.249" v="14"/>
        <pc:sldMkLst>
          <pc:docMk/>
          <pc:sldMk cId="774132567" sldId="291"/>
        </pc:sldMkLst>
        <pc:picChg chg="del">
          <ac:chgData name="James Clegg" userId="c6df1435-7a36-4b38-be4d-16e68e91152f" providerId="ADAL" clId="{91A5BD74-7DE6-4BFB-896D-59BAB5F9646D}" dt="2020-10-21T14:20:59.287" v="9" actId="478"/>
          <ac:picMkLst>
            <pc:docMk/>
            <pc:sldMk cId="774132567" sldId="291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0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9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67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5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0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2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2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xmlns="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xmlns="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xmlns="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xmlns="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4D70E5-DE3B-4B2B-8DDA-6A8EF7A5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957847" y="2291017"/>
            <a:ext cx="1074583" cy="1463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2876471">
            <a:off x="4097414" y="2436340"/>
            <a:ext cx="730461" cy="1400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33393" y="1767797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55384" y="276092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89948" y="1835891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92070" y="2291017"/>
            <a:ext cx="1907670" cy="1796566"/>
            <a:chOff x="5833924" y="2102221"/>
            <a:chExt cx="1907670" cy="1796566"/>
          </a:xfrm>
        </p:grpSpPr>
        <p:sp>
          <p:nvSpPr>
            <p:cNvPr id="20" name="Rectangle 19"/>
            <p:cNvSpPr/>
            <p:nvPr/>
          </p:nvSpPr>
          <p:spPr>
            <a:xfrm rot="5400000">
              <a:off x="6044475" y="2311771"/>
              <a:ext cx="1463040" cy="1463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6770190" y="2102221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041572" y="2829838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528141" y="2824032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770190" y="3477686"/>
              <a:ext cx="5805" cy="421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386450" y="235080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 cm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38465" y="223770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416041" y="4800477"/>
                <a:ext cx="1985923" cy="6667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9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41" y="4800477"/>
                <a:ext cx="1985923" cy="666750"/>
              </a:xfrm>
              <a:prstGeom prst="roundRect">
                <a:avLst/>
              </a:prstGeom>
              <a:blipFill>
                <a:blip r:embed="rId5"/>
                <a:stretch>
                  <a:fillRect b="-1217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928816" y="4800477"/>
                <a:ext cx="1985923" cy="6667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6" y="4800477"/>
                <a:ext cx="1985923" cy="666750"/>
              </a:xfrm>
              <a:prstGeom prst="roundRect">
                <a:avLst/>
              </a:prstGeom>
              <a:blipFill>
                <a:blip r:embed="rId6"/>
                <a:stretch>
                  <a:fillRect b="-1217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5903266" y="4798353"/>
                <a:ext cx="1985923" cy="6667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66" y="4798353"/>
                <a:ext cx="1985923" cy="666750"/>
              </a:xfrm>
              <a:prstGeom prst="roundRect">
                <a:avLst/>
              </a:prstGeom>
              <a:blipFill>
                <a:blip r:embed="rId7"/>
                <a:stretch>
                  <a:fillRect b="-1130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759917" y="545757"/>
            <a:ext cx="6055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Match the rectangles with the correct calculation to find the perimeter.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55384" y="3429000"/>
            <a:ext cx="2219451" cy="1369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19" idx="2"/>
            <a:endCxn id="40" idx="0"/>
          </p:cNvCxnSpPr>
          <p:nvPr/>
        </p:nvCxnSpPr>
        <p:spPr>
          <a:xfrm flipH="1">
            <a:off x="1921778" y="3605865"/>
            <a:ext cx="2020880" cy="1194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0"/>
          </p:cNvCxnSpPr>
          <p:nvPr/>
        </p:nvCxnSpPr>
        <p:spPr>
          <a:xfrm>
            <a:off x="6896228" y="3957801"/>
            <a:ext cx="0" cy="840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188" y="496538"/>
            <a:ext cx="839001" cy="839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B51F6E3-2B29-4A3A-BD91-3224EE5B66E6}"/>
              </a:ext>
            </a:extLst>
          </p:cNvPr>
          <p:cNvSpPr/>
          <p:nvPr/>
        </p:nvSpPr>
        <p:spPr>
          <a:xfrm>
            <a:off x="6587065" y="1319471"/>
            <a:ext cx="1731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0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00702" y="359942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1090" y="357098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1247" y="3546645"/>
            <a:ext cx="576000" cy="57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84" y="4480208"/>
            <a:ext cx="2151966" cy="15063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29137" y="4322100"/>
            <a:ext cx="4037826" cy="1520005"/>
          </a:xfrm>
          <a:prstGeom prst="wedgeRoundRectCallout">
            <a:avLst>
              <a:gd name="adj1" fmla="val 65504"/>
              <a:gd name="adj2" fmla="val 1974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don’t think that looks quite right but I’m not sure how to fix it.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80" y="500964"/>
            <a:ext cx="839001" cy="839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76171" y="635838"/>
            <a:ext cx="198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1868" y="483192"/>
            <a:ext cx="3342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Perimeter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18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101D20-3260-43F9-B541-119E6A8AF89C}"/>
              </a:ext>
            </a:extLst>
          </p:cNvPr>
          <p:cNvSpPr/>
          <p:nvPr/>
        </p:nvSpPr>
        <p:spPr>
          <a:xfrm>
            <a:off x="5124591" y="209939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29DE645-A528-4F5C-B35D-9F1CB8A5A60A}"/>
              </a:ext>
            </a:extLst>
          </p:cNvPr>
          <p:cNvSpPr/>
          <p:nvPr/>
        </p:nvSpPr>
        <p:spPr>
          <a:xfrm rot="5400000">
            <a:off x="3434450" y="1673660"/>
            <a:ext cx="1677201" cy="146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400000">
            <a:off x="3434450" y="1673660"/>
            <a:ext cx="1677201" cy="146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24591" y="210377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3351" y="3483668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1247" y="3546645"/>
            <a:ext cx="576000" cy="57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90" y="3215664"/>
            <a:ext cx="1102488" cy="15766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19704" y="4469379"/>
            <a:ext cx="2703193" cy="1204701"/>
            <a:chOff x="5019704" y="4469379"/>
            <a:chExt cx="2703193" cy="1204701"/>
          </a:xfrm>
        </p:grpSpPr>
        <p:sp>
          <p:nvSpPr>
            <p:cNvPr id="26" name="Rectangle 25"/>
            <p:cNvSpPr/>
            <p:nvPr/>
          </p:nvSpPr>
          <p:spPr>
            <a:xfrm>
              <a:off x="5019704" y="4469379"/>
              <a:ext cx="27031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3600" dirty="0">
                <a:latin typeface="Calibri" panose="020F0502020204030204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114724" y="4473751"/>
              <a:ext cx="2513155" cy="1200329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91221" y="4134611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1" y="4134611"/>
                <a:ext cx="2703193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1086239" y="4141965"/>
            <a:ext cx="2513155" cy="174697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5" y="3243492"/>
            <a:ext cx="1209334" cy="83514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124591" y="209939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41463" y="956124"/>
            <a:ext cx="1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1819" y="3353091"/>
            <a:ext cx="14908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41819" y="1466077"/>
            <a:ext cx="150985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91221" y="4688608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1" y="4688608"/>
                <a:ext cx="2703193" cy="646331"/>
              </a:xfrm>
              <a:prstGeom prst="rect">
                <a:avLst/>
              </a:prstGeom>
              <a:blipFill>
                <a:blip r:embed="rId8"/>
                <a:stretch>
                  <a:fillRect l="-2257" t="-14151" r="-1806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38730" y="5242605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30" y="5242605"/>
                <a:ext cx="2703193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04282" y="4473751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82" y="4473751"/>
                <a:ext cx="2703193" cy="646331"/>
              </a:xfrm>
              <a:prstGeom prst="rect">
                <a:avLst/>
              </a:prstGeom>
              <a:blipFill>
                <a:blip r:embed="rId10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22019" y="5027748"/>
                <a:ext cx="27031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19" y="5027748"/>
                <a:ext cx="2703193" cy="646331"/>
              </a:xfrm>
              <a:prstGeom prst="rect">
                <a:avLst/>
              </a:prstGeom>
              <a:blipFill>
                <a:blip r:embed="rId11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721868" y="483192"/>
            <a:ext cx="3342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Perimeter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18 cm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BABADF-45A3-4ED7-BD0B-6CE72D0969C1}"/>
              </a:ext>
            </a:extLst>
          </p:cNvPr>
          <p:cNvSpPr/>
          <p:nvPr/>
        </p:nvSpPr>
        <p:spPr>
          <a:xfrm>
            <a:off x="4500702" y="359942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1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8698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 animBg="1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94967" cy="197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6354"/>
            <a:ext cx="3684683" cy="1219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76" y="3606351"/>
            <a:ext cx="2466975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603" y="71579"/>
            <a:ext cx="1524000" cy="279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421" y="1782421"/>
            <a:ext cx="29718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028" y="0"/>
            <a:ext cx="2695575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51056"/>
          <a:stretch/>
        </p:blipFill>
        <p:spPr>
          <a:xfrm>
            <a:off x="2543671" y="4478883"/>
            <a:ext cx="4781550" cy="2368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86" y="0"/>
            <a:ext cx="395785" cy="378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8112" y="3775081"/>
            <a:ext cx="395785" cy="378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98028" y="478062"/>
            <a:ext cx="395785" cy="378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99830" y="4524234"/>
            <a:ext cx="395785" cy="378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3914" y="4332870"/>
            <a:ext cx="3219378" cy="21383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3881" y="2233398"/>
            <a:ext cx="395785" cy="378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d)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3411940"/>
            <a:ext cx="4219433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9433" y="0"/>
            <a:ext cx="0" cy="349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51051" y="3411941"/>
            <a:ext cx="4992949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43671" y="3439236"/>
            <a:ext cx="0" cy="340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91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4" y="750627"/>
            <a:ext cx="70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Times table bingo – draw grid like this – fill it with answers from the 4 x table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25394"/>
              </p:ext>
            </p:extLst>
          </p:nvPr>
        </p:nvGraphicFramePr>
        <p:xfrm>
          <a:off x="1524000" y="1397000"/>
          <a:ext cx="8288739" cy="406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913"/>
                <a:gridCol w="2762913"/>
                <a:gridCol w="2762913"/>
              </a:tblGrid>
              <a:tr h="1354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403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403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71653" y="5932943"/>
            <a:ext cx="2810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https://freeonlinedice.com/</a:t>
            </a:r>
          </a:p>
        </p:txBody>
      </p:sp>
    </p:spTree>
    <p:extLst>
      <p:ext uri="{BB962C8B-B14F-4D97-AF65-F5344CB8AC3E}">
        <p14:creationId xmlns:p14="http://schemas.microsoft.com/office/powerpoint/2010/main" val="87772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4F0317C-5358-4216-AF0E-47AC427C9736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List the properties of a rectangle.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sequence.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8, 16, 24, ___, ___, ___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500 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500 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0317C-5358-4216-AF0E-47AC427C9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2677656"/>
              </a:xfrm>
              <a:prstGeom prst="rect">
                <a:avLst/>
              </a:prstGeom>
              <a:blipFill>
                <a:blip r:embed="rId4"/>
                <a:stretch>
                  <a:fillRect l="-1707" t="-2506" b="-5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4F0317C-5358-4216-AF0E-47AC427C9736}"/>
                  </a:ext>
                </a:extLst>
              </p:cNvPr>
              <p:cNvSpPr txBox="1"/>
              <p:nvPr/>
            </p:nvSpPr>
            <p:spPr>
              <a:xfrm>
                <a:off x="695550" y="330133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List the properties of a rectangle.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sequence.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8, 16, 24, ___, ___, ___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0317C-5358-4216-AF0E-47AC427C9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0133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707" t="-1387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07580" y="716312"/>
            <a:ext cx="467589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2-D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 sides and 4 vertices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All sides are straight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All vertices are right angles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 pairs of parallel sides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Opposite sides are equal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7125" y="37383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358" y="37383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3065" y="37383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0052" y="4615356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82184" y="4615356"/>
                <a:ext cx="1249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km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84" y="4615356"/>
                <a:ext cx="1249060" cy="523220"/>
              </a:xfrm>
              <a:prstGeom prst="rect">
                <a:avLst/>
              </a:prstGeom>
              <a:blipFill>
                <a:blip r:embed="rId6"/>
                <a:stretch>
                  <a:fillRect t="-10465" r="-833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53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0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715845" y="1617545"/>
            <a:ext cx="82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73724" y="439131"/>
            <a:ext cx="754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Perimeter is the length around a closed 2-D shape.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59851"/>
              </p:ext>
            </p:extLst>
          </p:nvPr>
        </p:nvGraphicFramePr>
        <p:xfrm>
          <a:off x="1546216" y="1606005"/>
          <a:ext cx="504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11501982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8461583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693796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1511356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968031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9754185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51036292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42754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8388616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51022159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036723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98875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66847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2931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556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69227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0283740"/>
                  </a:ext>
                </a:extLst>
              </a:tr>
            </a:tbl>
          </a:graphicData>
        </a:graphic>
      </p:graphicFrame>
      <p:cxnSp>
        <p:nvCxnSpPr>
          <p:cNvPr id="78" name="Straight Connector 77"/>
          <p:cNvCxnSpPr/>
          <p:nvPr/>
        </p:nvCxnSpPr>
        <p:spPr>
          <a:xfrm>
            <a:off x="3056506" y="2104545"/>
            <a:ext cx="0" cy="19926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570806" y="2118126"/>
            <a:ext cx="0" cy="19872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45400" y="2103318"/>
            <a:ext cx="25254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045400" y="4108345"/>
            <a:ext cx="25254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392804" y="1606005"/>
            <a:ext cx="0" cy="49379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553934" y="1482970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463938" y="1050913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 cm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904091" y="2099616"/>
            <a:ext cx="0" cy="198720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53953" y="267801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045400" y="4222290"/>
            <a:ext cx="25254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758592" y="417461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703105" y="2069588"/>
            <a:ext cx="0" cy="20172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779630" y="270153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065589" y="1976137"/>
            <a:ext cx="250521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747625" y="155599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561488" y="531425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55652" y="531425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477124" y="531425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573323" y="5314259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4 cm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688493" y="531425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18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rot="3234588">
            <a:off x="4347065" y="2096613"/>
            <a:ext cx="4114800" cy="1440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2" name="Rectangle 61"/>
          <p:cNvSpPr/>
          <p:nvPr/>
        </p:nvSpPr>
        <p:spPr>
          <a:xfrm>
            <a:off x="7084093" y="2035172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29092" y="456081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86099" y="4147200"/>
            <a:ext cx="1979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Perimeter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84093" y="2034693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29091" y="456081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22085" y="2239437"/>
            <a:ext cx="433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Opposite sides are equal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92606" y="4145845"/>
            <a:ext cx="113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8 cm 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75389" y="500242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05472" y="5002425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 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10110" y="5002425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6 cm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1222" y="5002425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 cm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11857" y="500242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18230" y="4144490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16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085" y="532019"/>
            <a:ext cx="407605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2-D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4 sides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All sides are straight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2 pairs of parallel sides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2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4531 0.141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31805 0.60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  <p:bldP spid="63" grpId="0"/>
      <p:bldP spid="64" grpId="0"/>
      <p:bldP spid="65" grpId="0"/>
      <p:bldP spid="65" grpId="1"/>
      <p:bldP spid="66" grpId="0"/>
      <p:bldP spid="66" grpId="1"/>
      <p:bldP spid="67" grpId="0"/>
      <p:bldP spid="68" grpId="0"/>
      <p:bldP spid="68" grpId="1"/>
      <p:bldP spid="69" grpId="0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82430" y="1037610"/>
            <a:ext cx="4114800" cy="1440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Rectangle 26"/>
          <p:cNvSpPr/>
          <p:nvPr/>
        </p:nvSpPr>
        <p:spPr>
          <a:xfrm>
            <a:off x="4179699" y="473150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15270" y="1405726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6748" y="304725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6831" y="3047259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0299" y="3047259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9655" y="3047259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38530" y="304725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5270" y="45891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64497" y="4598132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11083" y="460662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86748" y="3826941"/>
                <a:ext cx="14911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6 cm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48" y="3826941"/>
                <a:ext cx="1491114" cy="523220"/>
              </a:xfrm>
              <a:prstGeom prst="rect">
                <a:avLst/>
              </a:prstGeom>
              <a:blipFill>
                <a:blip r:embed="rId5"/>
                <a:stretch>
                  <a:fillRect l="-8163" t="-11628" r="-73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522420" y="3826941"/>
            <a:ext cx="243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2 cm</a:t>
            </a:r>
            <a:r>
              <a:rPr lang="en-GB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49705" y="3847293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16 cm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19576" y="3818449"/>
            <a:ext cx="51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6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7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7.3|1.2|1|12.3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6.4|2.5|8|9.5|2.1|2.1|2.1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0.8|8.5|6.9|4|12.1|1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|17.3|3.6|5.3|2.7|11.3|7.4|8.8|7.6|5.1|11.4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5.7|2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5|8.9|9.1|13.7|10|5.8|1.9|7.1|5.4|14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711CD-1AE6-475E-827E-CD32B5B2A836}">
  <ds:schemaRefs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5851A2-CA15-4605-83E6-3907B79A2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346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Vicky 2. Sanderson</cp:lastModifiedBy>
  <cp:revision>123</cp:revision>
  <dcterms:created xsi:type="dcterms:W3CDTF">2019-07-05T11:02:13Z</dcterms:created>
  <dcterms:modified xsi:type="dcterms:W3CDTF">2021-01-22T13:33:05Z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