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31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6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6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3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2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9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0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0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54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E530-E97F-4DD1-B950-4D01AEC97796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82C8-0448-463D-92A6-0CB5F093B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How to use Adobe Acrobat Reader DC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On a windows laptop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4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8817" y="953037"/>
            <a:ext cx="5834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your start menu – see if you have Acrobat Reader DC. If you do… great. If you don’t perhaps ask a parent to download the app for you – I believe that it is free. </a:t>
            </a:r>
          </a:p>
          <a:p>
            <a:endParaRPr lang="en-GB" dirty="0"/>
          </a:p>
          <a:p>
            <a:r>
              <a:rPr lang="en-GB" dirty="0" smtClean="0"/>
              <a:t>Go to the school website – download your maths sheet for today.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77183"/>
          <a:stretch/>
        </p:blipFill>
        <p:spPr>
          <a:xfrm>
            <a:off x="257577" y="-48296"/>
            <a:ext cx="2781837" cy="685465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171980" y="1137703"/>
            <a:ext cx="3116685" cy="583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61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92" y="0"/>
            <a:ext cx="8882431" cy="46083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9865" y="5589431"/>
            <a:ext cx="6207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 Adobe Acrobat Reader DC – it’ll look like this </a:t>
            </a:r>
            <a:endParaRPr lang="en-GB" dirty="0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>
            <a:off x="643944" y="309093"/>
            <a:ext cx="8023538" cy="5465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76575" y="5228823"/>
            <a:ext cx="2575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 to file, open and select your sheet from the downloads tab.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03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2" y="162840"/>
            <a:ext cx="7875768" cy="420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74299" y="528034"/>
            <a:ext cx="3309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It’ll look like this. It might have a slightly different screen here that asks you to pay monthly, just use the slid bar to move passed that  it’s an added feature that we won’t need.</a:t>
            </a:r>
          </a:p>
          <a:p>
            <a:endParaRPr lang="en-GB" dirty="0"/>
          </a:p>
          <a:p>
            <a:r>
              <a:rPr lang="en-GB" dirty="0" smtClean="0"/>
              <a:t>Then you can use the comments box to add your answers to the sheet. 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972023" y="1287887"/>
            <a:ext cx="746974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197740" y="2137893"/>
            <a:ext cx="1937933" cy="399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06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152" y="0"/>
            <a:ext cx="12192000" cy="203646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888642" y="1365161"/>
            <a:ext cx="1725769" cy="1390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20462" y="2756079"/>
            <a:ext cx="5241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That will open up this tab .. Have a play with what all of the options do. 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40924" y="1341007"/>
            <a:ext cx="2547870" cy="278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6062" y="4250028"/>
            <a:ext cx="507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one seems to be the most useful as it allows you to write directly onto the sheet. 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41042" y="1517561"/>
            <a:ext cx="1725769" cy="1390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990" y="3402410"/>
            <a:ext cx="5619750" cy="32385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2975020" y="5318975"/>
            <a:ext cx="5718219" cy="64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8766" y="5978748"/>
            <a:ext cx="507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even record a message to explain how you completed this work – rather than writing it!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096" y="837127"/>
            <a:ext cx="734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Resave  and then open your emails and send in as an attachment – or if it’s easier, take a photo (audio obviously won’t work in this case </a:t>
            </a:r>
            <a:r>
              <a:rPr lang="en-GB" dirty="0" smtClean="0">
                <a:sym typeface="Wingdings" panose="05000000000000000000" pitchFamily="2" charset="2"/>
              </a:rPr>
              <a:t> 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96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How to use Adobe Acrobat Reader DC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Adobe Acrobat Reader DC</dc:title>
  <dc:creator>Vicky 2. Sanderson</dc:creator>
  <cp:lastModifiedBy>Vicky 2. Sanderson</cp:lastModifiedBy>
  <cp:revision>4</cp:revision>
  <dcterms:created xsi:type="dcterms:W3CDTF">2021-01-26T09:56:04Z</dcterms:created>
  <dcterms:modified xsi:type="dcterms:W3CDTF">2021-01-26T10:07:25Z</dcterms:modified>
</cp:coreProperties>
</file>