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8E4E-C308-40B1-828D-1EBED7D70C9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1295-0AB8-4373-9A03-BB7397ED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0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8E4E-C308-40B1-828D-1EBED7D70C9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1295-0AB8-4373-9A03-BB7397ED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8E4E-C308-40B1-828D-1EBED7D70C9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1295-0AB8-4373-9A03-BB7397ED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8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8E4E-C308-40B1-828D-1EBED7D70C9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1295-0AB8-4373-9A03-BB7397ED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5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8E4E-C308-40B1-828D-1EBED7D70C9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1295-0AB8-4373-9A03-BB7397ED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62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8E4E-C308-40B1-828D-1EBED7D70C9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1295-0AB8-4373-9A03-BB7397ED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22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8E4E-C308-40B1-828D-1EBED7D70C9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1295-0AB8-4373-9A03-BB7397ED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72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8E4E-C308-40B1-828D-1EBED7D70C9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1295-0AB8-4373-9A03-BB7397ED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9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8E4E-C308-40B1-828D-1EBED7D70C9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1295-0AB8-4373-9A03-BB7397ED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31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8E4E-C308-40B1-828D-1EBED7D70C9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1295-0AB8-4373-9A03-BB7397ED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0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8E4E-C308-40B1-828D-1EBED7D70C9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1295-0AB8-4373-9A03-BB7397ED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1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58E4E-C308-40B1-828D-1EBED7D70C9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1295-0AB8-4373-9A03-BB7397ED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u="sng" dirty="0" smtClean="0">
                <a:latin typeface="Comic Sans MS" panose="030F0702030302020204" pitchFamily="66" charset="0"/>
              </a:rPr>
              <a:t>Wednesday 6</a:t>
            </a:r>
            <a:r>
              <a:rPr lang="en-GB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GB" u="sng" dirty="0" smtClean="0">
                <a:latin typeface="Comic Sans MS" panose="030F0702030302020204" pitchFamily="66" charset="0"/>
              </a:rPr>
              <a:t> January 2021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WALT use inference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9" y="196489"/>
            <a:ext cx="10376920" cy="6661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8423" y="751886"/>
            <a:ext cx="238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see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1004" y="382554"/>
            <a:ext cx="67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00403" y="3442722"/>
            <a:ext cx="67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511004" y="3393350"/>
            <a:ext cx="67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89350" y="4119105"/>
            <a:ext cx="176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wonder how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9501" y="3972846"/>
            <a:ext cx="229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dirty="0" smtClean="0">
                <a:latin typeface="Comic Sans MS" panose="030F0702030302020204" pitchFamily="66" charset="0"/>
              </a:rPr>
              <a:t>I think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10376920" y="382554"/>
            <a:ext cx="1530221" cy="1580767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89350" y="4642644"/>
            <a:ext cx="176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wonder if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350" y="5166183"/>
            <a:ext cx="214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wonder where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56271" y="936552"/>
            <a:ext cx="97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do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25" y="161786"/>
            <a:ext cx="7088733" cy="4000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6350" y="4629150"/>
            <a:ext cx="9401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200" dirty="0" smtClean="0">
                <a:latin typeface="Comic Sans MS" panose="030F0702030302020204" pitchFamily="66" charset="0"/>
              </a:rPr>
              <a:t>Observe – I can see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latin typeface="Comic Sans MS" panose="030F0702030302020204" pitchFamily="66" charset="0"/>
              </a:rPr>
              <a:t>Wonder – I wonder 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3200" dirty="0" smtClean="0">
                <a:latin typeface="Comic Sans MS" panose="030F0702030302020204" pitchFamily="66" charset="0"/>
              </a:rPr>
              <a:t>Infer – I think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4905375"/>
            <a:ext cx="4391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Please write a sentence for each number using the </a:t>
            </a:r>
            <a:r>
              <a:rPr lang="en-GB" sz="2800" dirty="0" smtClean="0">
                <a:latin typeface="Comic Sans MS" panose="030F0702030302020204" pitchFamily="66" charset="0"/>
              </a:rPr>
              <a:t>picture. Do more </a:t>
            </a:r>
            <a:r>
              <a:rPr lang="en-GB" sz="2800" smtClean="0">
                <a:latin typeface="Comic Sans MS" panose="030F0702030302020204" pitchFamily="66" charset="0"/>
              </a:rPr>
              <a:t>if you finish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7121" y="528236"/>
            <a:ext cx="1572904" cy="1633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57814" y="1088952"/>
            <a:ext cx="97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do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54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    Wednesday 6th January 2021  English  WALT use inference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 Thomas</dc:creator>
  <cp:lastModifiedBy>Jacque Thomas</cp:lastModifiedBy>
  <cp:revision>10</cp:revision>
  <dcterms:created xsi:type="dcterms:W3CDTF">2021-01-05T16:19:13Z</dcterms:created>
  <dcterms:modified xsi:type="dcterms:W3CDTF">2021-01-06T08:31:55Z</dcterms:modified>
</cp:coreProperties>
</file>