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4"/>
    <p:sldMasterId id="2147483677" r:id="rId5"/>
    <p:sldMasterId id="2147483679" r:id="rId6"/>
    <p:sldMasterId id="2147483682" r:id="rId7"/>
  </p:sldMasterIdLst>
  <p:notesMasterIdLst>
    <p:notesMasterId r:id="rId27"/>
  </p:notesMasterIdLst>
  <p:sldIdLst>
    <p:sldId id="319" r:id="rId8"/>
    <p:sldId id="323" r:id="rId9"/>
    <p:sldId id="321" r:id="rId10"/>
    <p:sldId id="322" r:id="rId11"/>
    <p:sldId id="324" r:id="rId12"/>
    <p:sldId id="298" r:id="rId13"/>
    <p:sldId id="315" r:id="rId14"/>
    <p:sldId id="309" r:id="rId15"/>
    <p:sldId id="306" r:id="rId16"/>
    <p:sldId id="307" r:id="rId17"/>
    <p:sldId id="304" r:id="rId18"/>
    <p:sldId id="310" r:id="rId19"/>
    <p:sldId id="320" r:id="rId20"/>
    <p:sldId id="301" r:id="rId21"/>
    <p:sldId id="317" r:id="rId22"/>
    <p:sldId id="318" r:id="rId23"/>
    <p:sldId id="325" r:id="rId24"/>
    <p:sldId id="326" r:id="rId25"/>
    <p:sldId id="308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m Shutkever" initials="SS" lastIdx="1" clrIdx="0">
    <p:extLst>
      <p:ext uri="{19B8F6BF-5375-455C-9EA6-DF929625EA0E}">
        <p15:presenceInfo xmlns:p15="http://schemas.microsoft.com/office/powerpoint/2012/main" userId="Sam Shutkev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BC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8" autoAdjust="0"/>
    <p:restoredTop sz="94694"/>
  </p:normalViewPr>
  <p:slideViewPr>
    <p:cSldViewPr snapToGrid="0" snapToObjects="1">
      <p:cViewPr varScale="1">
        <p:scale>
          <a:sx n="111" d="100"/>
          <a:sy n="111" d="100"/>
        </p:scale>
        <p:origin x="1642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commentAuthors" Target="commentAuthor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mes Clegg" userId="c6df1435-7a36-4b38-be4d-16e68e91152f" providerId="ADAL" clId="{67B10042-04CF-49B8-8BE7-0B1795D8C042}"/>
    <pc:docChg chg="custSel modSld">
      <pc:chgData name="James Clegg" userId="c6df1435-7a36-4b38-be4d-16e68e91152f" providerId="ADAL" clId="{67B10042-04CF-49B8-8BE7-0B1795D8C042}" dt="2020-10-19T14:03:07.038" v="13"/>
      <pc:docMkLst>
        <pc:docMk/>
      </pc:docMkLst>
      <pc:sldChg chg="modTransition">
        <pc:chgData name="James Clegg" userId="c6df1435-7a36-4b38-be4d-16e68e91152f" providerId="ADAL" clId="{67B10042-04CF-49B8-8BE7-0B1795D8C042}" dt="2020-10-19T14:03:07.038" v="13"/>
        <pc:sldMkLst>
          <pc:docMk/>
          <pc:sldMk cId="3463639803" sldId="296"/>
        </pc:sldMkLst>
      </pc:sldChg>
      <pc:sldChg chg="modTransition">
        <pc:chgData name="James Clegg" userId="c6df1435-7a36-4b38-be4d-16e68e91152f" providerId="ADAL" clId="{67B10042-04CF-49B8-8BE7-0B1795D8C042}" dt="2020-10-19T14:03:07.038" v="13"/>
        <pc:sldMkLst>
          <pc:docMk/>
          <pc:sldMk cId="861935487" sldId="297"/>
        </pc:sldMkLst>
      </pc:sldChg>
      <pc:sldChg chg="delSp modTransition delAnim">
        <pc:chgData name="James Clegg" userId="c6df1435-7a36-4b38-be4d-16e68e91152f" providerId="ADAL" clId="{67B10042-04CF-49B8-8BE7-0B1795D8C042}" dt="2020-10-19T14:03:07.038" v="13"/>
        <pc:sldMkLst>
          <pc:docMk/>
          <pc:sldMk cId="4128357408" sldId="298"/>
        </pc:sldMkLst>
        <pc:picChg chg="del">
          <ac:chgData name="James Clegg" userId="c6df1435-7a36-4b38-be4d-16e68e91152f" providerId="ADAL" clId="{67B10042-04CF-49B8-8BE7-0B1795D8C042}" dt="2020-10-19T14:02:29.677" v="0" actId="478"/>
          <ac:picMkLst>
            <pc:docMk/>
            <pc:sldMk cId="4128357408" sldId="298"/>
            <ac:picMk id="64" creationId="{00000000-0000-0000-0000-000000000000}"/>
          </ac:picMkLst>
        </pc:picChg>
      </pc:sldChg>
      <pc:sldChg chg="modTransition">
        <pc:chgData name="James Clegg" userId="c6df1435-7a36-4b38-be4d-16e68e91152f" providerId="ADAL" clId="{67B10042-04CF-49B8-8BE7-0B1795D8C042}" dt="2020-10-19T14:03:07.038" v="13"/>
        <pc:sldMkLst>
          <pc:docMk/>
          <pc:sldMk cId="895466786" sldId="299"/>
        </pc:sldMkLst>
      </pc:sldChg>
      <pc:sldChg chg="delSp modTransition delAnim">
        <pc:chgData name="James Clegg" userId="c6df1435-7a36-4b38-be4d-16e68e91152f" providerId="ADAL" clId="{67B10042-04CF-49B8-8BE7-0B1795D8C042}" dt="2020-10-19T14:03:07.038" v="13"/>
        <pc:sldMkLst>
          <pc:docMk/>
          <pc:sldMk cId="3782242679" sldId="301"/>
        </pc:sldMkLst>
        <pc:picChg chg="del">
          <ac:chgData name="James Clegg" userId="c6df1435-7a36-4b38-be4d-16e68e91152f" providerId="ADAL" clId="{67B10042-04CF-49B8-8BE7-0B1795D8C042}" dt="2020-10-19T14:02:47.154" v="7" actId="478"/>
          <ac:picMkLst>
            <pc:docMk/>
            <pc:sldMk cId="3782242679" sldId="301"/>
            <ac:picMk id="2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67B10042-04CF-49B8-8BE7-0B1795D8C042}" dt="2020-10-19T14:03:07.038" v="13"/>
        <pc:sldMkLst>
          <pc:docMk/>
          <pc:sldMk cId="3195527484" sldId="304"/>
        </pc:sldMkLst>
        <pc:picChg chg="del">
          <ac:chgData name="James Clegg" userId="c6df1435-7a36-4b38-be4d-16e68e91152f" providerId="ADAL" clId="{67B10042-04CF-49B8-8BE7-0B1795D8C042}" dt="2020-10-19T14:02:41.912" v="5" actId="478"/>
          <ac:picMkLst>
            <pc:docMk/>
            <pc:sldMk cId="3195527484" sldId="304"/>
            <ac:picMk id="23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67B10042-04CF-49B8-8BE7-0B1795D8C042}" dt="2020-10-19T14:03:07.038" v="13"/>
        <pc:sldMkLst>
          <pc:docMk/>
          <pc:sldMk cId="2932041849" sldId="306"/>
        </pc:sldMkLst>
        <pc:picChg chg="del">
          <ac:chgData name="James Clegg" userId="c6df1435-7a36-4b38-be4d-16e68e91152f" providerId="ADAL" clId="{67B10042-04CF-49B8-8BE7-0B1795D8C042}" dt="2020-10-19T14:02:36.747" v="3" actId="478"/>
          <ac:picMkLst>
            <pc:docMk/>
            <pc:sldMk cId="2932041849" sldId="306"/>
            <ac:picMk id="41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67B10042-04CF-49B8-8BE7-0B1795D8C042}" dt="2020-10-19T14:03:07.038" v="13"/>
        <pc:sldMkLst>
          <pc:docMk/>
          <pc:sldMk cId="454585668" sldId="307"/>
        </pc:sldMkLst>
        <pc:picChg chg="del">
          <ac:chgData name="James Clegg" userId="c6df1435-7a36-4b38-be4d-16e68e91152f" providerId="ADAL" clId="{67B10042-04CF-49B8-8BE7-0B1795D8C042}" dt="2020-10-19T14:02:39.593" v="4" actId="478"/>
          <ac:picMkLst>
            <pc:docMk/>
            <pc:sldMk cId="454585668" sldId="307"/>
            <ac:picMk id="27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67B10042-04CF-49B8-8BE7-0B1795D8C042}" dt="2020-10-19T14:03:07.038" v="13"/>
        <pc:sldMkLst>
          <pc:docMk/>
          <pc:sldMk cId="1849966687" sldId="308"/>
        </pc:sldMkLst>
        <pc:picChg chg="del">
          <ac:chgData name="James Clegg" userId="c6df1435-7a36-4b38-be4d-16e68e91152f" providerId="ADAL" clId="{67B10042-04CF-49B8-8BE7-0B1795D8C042}" dt="2020-10-19T14:02:49.545" v="8" actId="478"/>
          <ac:picMkLst>
            <pc:docMk/>
            <pc:sldMk cId="1849966687" sldId="308"/>
            <ac:picMk id="24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67B10042-04CF-49B8-8BE7-0B1795D8C042}" dt="2020-10-19T14:03:07.038" v="13"/>
        <pc:sldMkLst>
          <pc:docMk/>
          <pc:sldMk cId="3928467005" sldId="309"/>
        </pc:sldMkLst>
        <pc:picChg chg="del">
          <ac:chgData name="James Clegg" userId="c6df1435-7a36-4b38-be4d-16e68e91152f" providerId="ADAL" clId="{67B10042-04CF-49B8-8BE7-0B1795D8C042}" dt="2020-10-19T14:02:34.106" v="2" actId="478"/>
          <ac:picMkLst>
            <pc:docMk/>
            <pc:sldMk cId="3928467005" sldId="309"/>
            <ac:picMk id="10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67B10042-04CF-49B8-8BE7-0B1795D8C042}" dt="2020-10-19T14:03:07.038" v="13"/>
        <pc:sldMkLst>
          <pc:docMk/>
          <pc:sldMk cId="3677040135" sldId="310"/>
        </pc:sldMkLst>
        <pc:picChg chg="del">
          <ac:chgData name="James Clegg" userId="c6df1435-7a36-4b38-be4d-16e68e91152f" providerId="ADAL" clId="{67B10042-04CF-49B8-8BE7-0B1795D8C042}" dt="2020-10-19T14:02:44.578" v="6" actId="478"/>
          <ac:picMkLst>
            <pc:docMk/>
            <pc:sldMk cId="3677040135" sldId="310"/>
            <ac:picMk id="17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67B10042-04CF-49B8-8BE7-0B1795D8C042}" dt="2020-10-19T14:03:07.038" v="13"/>
        <pc:sldMkLst>
          <pc:docMk/>
          <pc:sldMk cId="1971511627" sldId="312"/>
        </pc:sldMkLst>
        <pc:picChg chg="del">
          <ac:chgData name="James Clegg" userId="c6df1435-7a36-4b38-be4d-16e68e91152f" providerId="ADAL" clId="{67B10042-04CF-49B8-8BE7-0B1795D8C042}" dt="2020-10-19T14:02:55.653" v="10" actId="478"/>
          <ac:picMkLst>
            <pc:docMk/>
            <pc:sldMk cId="1971511627" sldId="312"/>
            <ac:picMk id="91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67B10042-04CF-49B8-8BE7-0B1795D8C042}" dt="2020-10-19T14:03:07.038" v="13"/>
        <pc:sldMkLst>
          <pc:docMk/>
          <pc:sldMk cId="2505476683" sldId="313"/>
        </pc:sldMkLst>
        <pc:picChg chg="del">
          <ac:chgData name="James Clegg" userId="c6df1435-7a36-4b38-be4d-16e68e91152f" providerId="ADAL" clId="{67B10042-04CF-49B8-8BE7-0B1795D8C042}" dt="2020-10-19T14:02:52.419" v="9" actId="478"/>
          <ac:picMkLst>
            <pc:docMk/>
            <pc:sldMk cId="2505476683" sldId="313"/>
            <ac:picMk id="94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67B10042-04CF-49B8-8BE7-0B1795D8C042}" dt="2020-10-19T14:03:07.038" v="13"/>
        <pc:sldMkLst>
          <pc:docMk/>
          <pc:sldMk cId="323843925" sldId="314"/>
        </pc:sldMkLst>
        <pc:picChg chg="del">
          <ac:chgData name="James Clegg" userId="c6df1435-7a36-4b38-be4d-16e68e91152f" providerId="ADAL" clId="{67B10042-04CF-49B8-8BE7-0B1795D8C042}" dt="2020-10-19T14:02:58.591" v="11" actId="478"/>
          <ac:picMkLst>
            <pc:docMk/>
            <pc:sldMk cId="323843925" sldId="314"/>
            <ac:picMk id="2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67B10042-04CF-49B8-8BE7-0B1795D8C042}" dt="2020-10-19T14:03:07.038" v="13"/>
        <pc:sldMkLst>
          <pc:docMk/>
          <pc:sldMk cId="1465282955" sldId="315"/>
        </pc:sldMkLst>
        <pc:picChg chg="del">
          <ac:chgData name="James Clegg" userId="c6df1435-7a36-4b38-be4d-16e68e91152f" providerId="ADAL" clId="{67B10042-04CF-49B8-8BE7-0B1795D8C042}" dt="2020-10-19T14:02:31.609" v="1" actId="478"/>
          <ac:picMkLst>
            <pc:docMk/>
            <pc:sldMk cId="1465282955" sldId="315"/>
            <ac:picMk id="22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67B10042-04CF-49B8-8BE7-0B1795D8C042}" dt="2020-10-19T14:03:07.038" v="13"/>
        <pc:sldMkLst>
          <pc:docMk/>
          <pc:sldMk cId="3713073384" sldId="316"/>
        </pc:sldMkLst>
        <pc:picChg chg="del">
          <ac:chgData name="James Clegg" userId="c6df1435-7a36-4b38-be4d-16e68e91152f" providerId="ADAL" clId="{67B10042-04CF-49B8-8BE7-0B1795D8C042}" dt="2020-10-19T14:03:01.191" v="12" actId="478"/>
          <ac:picMkLst>
            <pc:docMk/>
            <pc:sldMk cId="3713073384" sldId="316"/>
            <ac:picMk id="2" creationId="{00000000-0000-0000-0000-000000000000}"/>
          </ac:picMkLst>
        </pc:picChg>
      </pc:sldChg>
    </pc:docChg>
  </pc:docChgLst>
  <pc:docChgLst>
    <pc:chgData name="James Clegg" userId="c6df1435-7a36-4b38-be4d-16e68e91152f" providerId="ADAL" clId="{E97716CF-919C-422D-97B1-363DF5071F18}"/>
    <pc:docChg chg="modSld">
      <pc:chgData name="James Clegg" userId="c6df1435-7a36-4b38-be4d-16e68e91152f" providerId="ADAL" clId="{E97716CF-919C-422D-97B1-363DF5071F18}" dt="2020-10-19T11:24:18.386" v="45" actId="14100"/>
      <pc:docMkLst>
        <pc:docMk/>
      </pc:docMkLst>
      <pc:sldChg chg="modSp modAnim">
        <pc:chgData name="James Clegg" userId="c6df1435-7a36-4b38-be4d-16e68e91152f" providerId="ADAL" clId="{E97716CF-919C-422D-97B1-363DF5071F18}" dt="2020-10-19T11:13:41.311" v="11" actId="1037"/>
        <pc:sldMkLst>
          <pc:docMk/>
          <pc:sldMk cId="3195527484" sldId="304"/>
        </pc:sldMkLst>
        <pc:spChg chg="mod">
          <ac:chgData name="James Clegg" userId="c6df1435-7a36-4b38-be4d-16e68e91152f" providerId="ADAL" clId="{E97716CF-919C-422D-97B1-363DF5071F18}" dt="2020-10-19T11:13:41.311" v="11" actId="1037"/>
          <ac:spMkLst>
            <pc:docMk/>
            <pc:sldMk cId="3195527484" sldId="304"/>
            <ac:spMk id="19" creationId="{00000000-0000-0000-0000-000000000000}"/>
          </ac:spMkLst>
        </pc:spChg>
      </pc:sldChg>
      <pc:sldChg chg="modAnim">
        <pc:chgData name="James Clegg" userId="c6df1435-7a36-4b38-be4d-16e68e91152f" providerId="ADAL" clId="{E97716CF-919C-422D-97B1-363DF5071F18}" dt="2020-10-19T11:09:26.797" v="2"/>
        <pc:sldMkLst>
          <pc:docMk/>
          <pc:sldMk cId="454585668" sldId="307"/>
        </pc:sldMkLst>
      </pc:sldChg>
      <pc:sldChg chg="modSp">
        <pc:chgData name="James Clegg" userId="c6df1435-7a36-4b38-be4d-16e68e91152f" providerId="ADAL" clId="{E97716CF-919C-422D-97B1-363DF5071F18}" dt="2020-10-19T11:13:22.210" v="3" actId="20577"/>
        <pc:sldMkLst>
          <pc:docMk/>
          <pc:sldMk cId="3677040135" sldId="310"/>
        </pc:sldMkLst>
        <pc:spChg chg="mod">
          <ac:chgData name="James Clegg" userId="c6df1435-7a36-4b38-be4d-16e68e91152f" providerId="ADAL" clId="{E97716CF-919C-422D-97B1-363DF5071F18}" dt="2020-10-19T11:13:22.210" v="3" actId="20577"/>
          <ac:spMkLst>
            <pc:docMk/>
            <pc:sldMk cId="3677040135" sldId="310"/>
            <ac:spMk id="14" creationId="{00000000-0000-0000-0000-000000000000}"/>
          </ac:spMkLst>
        </pc:spChg>
      </pc:sldChg>
      <pc:sldChg chg="modSp">
        <pc:chgData name="James Clegg" userId="c6df1435-7a36-4b38-be4d-16e68e91152f" providerId="ADAL" clId="{E97716CF-919C-422D-97B1-363DF5071F18}" dt="2020-10-19T11:22:37.652" v="42" actId="1036"/>
        <pc:sldMkLst>
          <pc:docMk/>
          <pc:sldMk cId="1971511627" sldId="312"/>
        </pc:sldMkLst>
        <pc:cxnChg chg="mod">
          <ac:chgData name="James Clegg" userId="c6df1435-7a36-4b38-be4d-16e68e91152f" providerId="ADAL" clId="{E97716CF-919C-422D-97B1-363DF5071F18}" dt="2020-10-19T11:22:37.652" v="42" actId="1036"/>
          <ac:cxnSpMkLst>
            <pc:docMk/>
            <pc:sldMk cId="1971511627" sldId="312"/>
            <ac:cxnSpMk id="88" creationId="{00000000-0000-0000-0000-000000000000}"/>
          </ac:cxnSpMkLst>
        </pc:cxnChg>
      </pc:sldChg>
      <pc:sldChg chg="modSp modAnim">
        <pc:chgData name="James Clegg" userId="c6df1435-7a36-4b38-be4d-16e68e91152f" providerId="ADAL" clId="{E97716CF-919C-422D-97B1-363DF5071F18}" dt="2020-10-19T11:21:19.955" v="17"/>
        <pc:sldMkLst>
          <pc:docMk/>
          <pc:sldMk cId="2505476683" sldId="313"/>
        </pc:sldMkLst>
        <pc:spChg chg="mod">
          <ac:chgData name="James Clegg" userId="c6df1435-7a36-4b38-be4d-16e68e91152f" providerId="ADAL" clId="{E97716CF-919C-422D-97B1-363DF5071F18}" dt="2020-10-19T11:21:17.903" v="16" actId="1038"/>
          <ac:spMkLst>
            <pc:docMk/>
            <pc:sldMk cId="2505476683" sldId="313"/>
            <ac:spMk id="73" creationId="{00000000-0000-0000-0000-000000000000}"/>
          </ac:spMkLst>
        </pc:spChg>
      </pc:sldChg>
      <pc:sldChg chg="modSp">
        <pc:chgData name="James Clegg" userId="c6df1435-7a36-4b38-be4d-16e68e91152f" providerId="ADAL" clId="{E97716CF-919C-422D-97B1-363DF5071F18}" dt="2020-10-19T11:24:18.386" v="45" actId="14100"/>
        <pc:sldMkLst>
          <pc:docMk/>
          <pc:sldMk cId="323843925" sldId="314"/>
        </pc:sldMkLst>
        <pc:spChg chg="mod">
          <ac:chgData name="James Clegg" userId="c6df1435-7a36-4b38-be4d-16e68e91152f" providerId="ADAL" clId="{E97716CF-919C-422D-97B1-363DF5071F18}" dt="2020-10-19T11:24:14.426" v="44" actId="14100"/>
          <ac:spMkLst>
            <pc:docMk/>
            <pc:sldMk cId="323843925" sldId="314"/>
            <ac:spMk id="62" creationId="{00000000-0000-0000-0000-000000000000}"/>
          </ac:spMkLst>
        </pc:spChg>
        <pc:spChg chg="mod">
          <ac:chgData name="James Clegg" userId="c6df1435-7a36-4b38-be4d-16e68e91152f" providerId="ADAL" clId="{E97716CF-919C-422D-97B1-363DF5071F18}" dt="2020-10-19T11:24:11.035" v="43" actId="14100"/>
          <ac:spMkLst>
            <pc:docMk/>
            <pc:sldMk cId="323843925" sldId="314"/>
            <ac:spMk id="64" creationId="{00000000-0000-0000-0000-000000000000}"/>
          </ac:spMkLst>
        </pc:spChg>
        <pc:spChg chg="mod">
          <ac:chgData name="James Clegg" userId="c6df1435-7a36-4b38-be4d-16e68e91152f" providerId="ADAL" clId="{E97716CF-919C-422D-97B1-363DF5071F18}" dt="2020-10-19T11:24:18.386" v="45" actId="14100"/>
          <ac:spMkLst>
            <pc:docMk/>
            <pc:sldMk cId="323843925" sldId="314"/>
            <ac:spMk id="65" creationId="{00000000-0000-0000-0000-000000000000}"/>
          </ac:spMkLst>
        </pc:spChg>
      </pc:sldChg>
      <pc:sldChg chg="modAnim">
        <pc:chgData name="James Clegg" userId="c6df1435-7a36-4b38-be4d-16e68e91152f" providerId="ADAL" clId="{E97716CF-919C-422D-97B1-363DF5071F18}" dt="2020-10-19T11:07:08.309" v="0"/>
        <pc:sldMkLst>
          <pc:docMk/>
          <pc:sldMk cId="1465282955" sldId="31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D1BE4B4D-D867-492E-97B2-A4C94167F287}" type="datetimeFigureOut">
              <a:rPr lang="en-GB" smtClean="0"/>
              <a:pPr/>
              <a:t>12/01/2021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9A63A521-224D-4C95-824A-3CEFF92EB90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0477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1090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4638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sz="4000" u="none"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	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4045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baseline="0">
                <a:latin typeface="+mn-lt"/>
              </a:defRPr>
            </a:lvl1pPr>
          </a:lstStyle>
          <a:p>
            <a:r>
              <a:rPr lang="en-US" dirty="0"/>
              <a:t>Have a go at questions 	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4947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9059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D3D08606-BA4C-8046-935F-20760BC276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062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F33BA71E-3CF0-1E4E-BEEE-6280AD06DD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55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omputer&#10;&#10;Description automatically generated">
            <a:extLst>
              <a:ext uri="{FF2B5EF4-FFF2-40B4-BE49-F238E27FC236}">
                <a16:creationId xmlns:a16="http://schemas.microsoft.com/office/drawing/2014/main" id="{3A3B0A72-DFF8-FC43-8B3B-B0D9C1468E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34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27FE0188-803D-CF41-A7C4-56C7E1D1B2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424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9.png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13.png"/><Relationship Id="rId9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2.png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12.png"/><Relationship Id="rId5" Type="http://schemas.openxmlformats.org/officeDocument/2006/relationships/image" Target="../media/image2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2414" y="1261241"/>
            <a:ext cx="684223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u="sng" dirty="0" smtClean="0">
                <a:latin typeface="Comic Sans MS" panose="030F0702030302020204" pitchFamily="66" charset="0"/>
              </a:rPr>
              <a:t>12.1.21</a:t>
            </a:r>
          </a:p>
          <a:p>
            <a:endParaRPr lang="en-GB" sz="4400" u="sng" dirty="0" smtClean="0">
              <a:latin typeface="Comic Sans MS" panose="030F0702030302020204" pitchFamily="66" charset="0"/>
            </a:endParaRPr>
          </a:p>
          <a:p>
            <a:r>
              <a:rPr lang="en-GB" sz="4400" u="sng" dirty="0" smtClean="0">
                <a:latin typeface="Comic Sans MS" panose="030F0702030302020204" pitchFamily="66" charset="0"/>
              </a:rPr>
              <a:t>Maths</a:t>
            </a:r>
          </a:p>
          <a:p>
            <a:endParaRPr lang="en-GB" sz="4400" u="sng" dirty="0" smtClean="0">
              <a:latin typeface="Comic Sans MS" panose="030F0702030302020204" pitchFamily="66" charset="0"/>
            </a:endParaRPr>
          </a:p>
          <a:p>
            <a:r>
              <a:rPr lang="en-GB" sz="4400" u="sng" dirty="0" smtClean="0">
                <a:latin typeface="Comic Sans MS" panose="030F0702030302020204" pitchFamily="66" charset="0"/>
              </a:rPr>
              <a:t>WALT understand arrays</a:t>
            </a:r>
            <a:endParaRPr lang="en-GB" sz="4400" u="sng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3741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3229" y="2099765"/>
            <a:ext cx="1031554" cy="99073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21411" y="565097"/>
            <a:ext cx="31784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solidFill>
                  <a:prstClr val="black"/>
                </a:solidFill>
              </a:rPr>
              <a:t>What is an array? </a:t>
            </a:r>
            <a:endParaRPr lang="en-GB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365" y="2141150"/>
            <a:ext cx="1031554" cy="9907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2438" y="2113298"/>
            <a:ext cx="1031554" cy="99073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7115" y="2141150"/>
            <a:ext cx="1031554" cy="99073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5365" y="2141150"/>
            <a:ext cx="1031554" cy="99073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3613" y="2141150"/>
            <a:ext cx="1031554" cy="99073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585" y="3131887"/>
            <a:ext cx="1031554" cy="99073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335" y="3131887"/>
            <a:ext cx="1031554" cy="99073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1835" y="3131887"/>
            <a:ext cx="1031554" cy="99073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085" y="3131887"/>
            <a:ext cx="1031554" cy="99073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335" y="3131887"/>
            <a:ext cx="1031554" cy="99073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583" y="3131887"/>
            <a:ext cx="1031554" cy="99073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757225" y="4506097"/>
                <a:ext cx="2040966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dirty="0"/>
                  <a:t>6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3200" dirty="0"/>
                  <a:t> 6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/>
                  <a:t> 12</a:t>
                </a:r>
              </a:p>
              <a:p>
                <a:r>
                  <a:rPr lang="en-GB" sz="3200" dirty="0"/>
                  <a:t>2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/>
                  <a:t> 6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GB" sz="3200" dirty="0"/>
                  <a:t>12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225" y="4506097"/>
                <a:ext cx="2040966" cy="1077218"/>
              </a:xfrm>
              <a:prstGeom prst="rect">
                <a:avLst/>
              </a:prstGeom>
              <a:blipFill>
                <a:blip r:embed="rId6"/>
                <a:stretch>
                  <a:fillRect l="-7463" t="-6780" r="-5075" b="-1807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ounded Rectangle 16"/>
          <p:cNvSpPr/>
          <p:nvPr/>
        </p:nvSpPr>
        <p:spPr>
          <a:xfrm>
            <a:off x="2032365" y="2202704"/>
            <a:ext cx="5661898" cy="92918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/>
          <p:cNvSpPr/>
          <p:nvPr/>
        </p:nvSpPr>
        <p:spPr>
          <a:xfrm>
            <a:off x="2043333" y="3166454"/>
            <a:ext cx="5661898" cy="92918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/>
          <p:cNvSpPr txBox="1"/>
          <p:nvPr/>
        </p:nvSpPr>
        <p:spPr>
          <a:xfrm>
            <a:off x="757225" y="2842425"/>
            <a:ext cx="19146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2 rows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021265" y="1576545"/>
            <a:ext cx="19146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6 columns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2110559" y="2211144"/>
            <a:ext cx="840056" cy="191148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ounded Rectangle 21"/>
          <p:cNvSpPr/>
          <p:nvPr/>
        </p:nvSpPr>
        <p:spPr>
          <a:xfrm>
            <a:off x="3046364" y="2192167"/>
            <a:ext cx="840056" cy="191148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ounded Rectangle 22"/>
          <p:cNvSpPr/>
          <p:nvPr/>
        </p:nvSpPr>
        <p:spPr>
          <a:xfrm>
            <a:off x="3995631" y="2192167"/>
            <a:ext cx="840056" cy="191148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ounded Rectangle 23"/>
          <p:cNvSpPr/>
          <p:nvPr/>
        </p:nvSpPr>
        <p:spPr>
          <a:xfrm>
            <a:off x="4895720" y="2202704"/>
            <a:ext cx="840056" cy="191148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ounded Rectangle 24"/>
          <p:cNvSpPr/>
          <p:nvPr/>
        </p:nvSpPr>
        <p:spPr>
          <a:xfrm>
            <a:off x="5828606" y="2205311"/>
            <a:ext cx="840056" cy="191148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ounded Rectangle 25"/>
          <p:cNvSpPr/>
          <p:nvPr/>
        </p:nvSpPr>
        <p:spPr>
          <a:xfrm>
            <a:off x="6740700" y="2202704"/>
            <a:ext cx="840056" cy="191148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3490101" y="4528232"/>
                <a:ext cx="4824500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dirty="0"/>
                  <a:t>2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3200" dirty="0"/>
                  <a:t> 2 </a:t>
                </a:r>
                <a14:m>
                  <m:oMath xmlns:m="http://schemas.openxmlformats.org/officeDocument/2006/math">
                    <m:r>
                      <a:rPr lang="en-GB" sz="3200" i="1" dirty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3200" dirty="0"/>
                  <a:t> 2 </a:t>
                </a:r>
                <a14:m>
                  <m:oMath xmlns:m="http://schemas.openxmlformats.org/officeDocument/2006/math">
                    <m:r>
                      <a:rPr lang="en-GB" sz="3200" i="1" dirty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3200" dirty="0"/>
                  <a:t> 2 </a:t>
                </a:r>
                <a14:m>
                  <m:oMath xmlns:m="http://schemas.openxmlformats.org/officeDocument/2006/math">
                    <m:r>
                      <a:rPr lang="en-GB" sz="3200" i="1" dirty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3200" dirty="0"/>
                  <a:t> 2 </a:t>
                </a:r>
                <a14:m>
                  <m:oMath xmlns:m="http://schemas.openxmlformats.org/officeDocument/2006/math">
                    <m:r>
                      <a:rPr lang="en-GB" sz="3200" i="1" dirty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3200" dirty="0"/>
                  <a:t> 2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/>
                  <a:t> 12</a:t>
                </a:r>
              </a:p>
              <a:p>
                <a:r>
                  <a:rPr lang="en-GB" sz="3200" dirty="0"/>
                  <a:t>6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/>
                  <a:t> 2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GB" sz="3200" dirty="0"/>
                  <a:t>12</a:t>
                </a: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0101" y="4528232"/>
                <a:ext cx="4824500" cy="1077218"/>
              </a:xfrm>
              <a:prstGeom prst="rect">
                <a:avLst/>
              </a:prstGeom>
              <a:blipFill>
                <a:blip r:embed="rId7"/>
                <a:stretch>
                  <a:fillRect l="-3287" t="-6780" r="-2023" b="-1807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71218" y="304333"/>
            <a:ext cx="1634013" cy="163401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812" y="1200638"/>
            <a:ext cx="1642806" cy="1642806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945337" y="5817702"/>
            <a:ext cx="664229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>
                <a:latin typeface="Comic Sans MS" panose="030F0702030302020204" pitchFamily="66" charset="0"/>
              </a:rPr>
              <a:t>An array in maths is an arrangement of objects, numbers or pictures in columns or rows. The purpose of an array is to help </a:t>
            </a:r>
            <a:r>
              <a:rPr lang="en-GB" sz="1400" dirty="0" smtClean="0">
                <a:latin typeface="Comic Sans MS" panose="030F0702030302020204" pitchFamily="66" charset="0"/>
              </a:rPr>
              <a:t>us </a:t>
            </a:r>
            <a:r>
              <a:rPr lang="en-GB" sz="1400" dirty="0">
                <a:latin typeface="Comic Sans MS" panose="030F0702030302020204" pitchFamily="66" charset="0"/>
              </a:rPr>
              <a:t>understand multiplication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54585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 animBg="1"/>
      <p:bldP spid="17" grpId="1" animBg="1"/>
      <p:bldP spid="18" grpId="0" animBg="1"/>
      <p:bldP spid="18" grpId="1" animBg="1"/>
      <p:bldP spid="19" grpId="0"/>
      <p:bldP spid="20" grpId="0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2034" y="569225"/>
            <a:ext cx="747045" cy="7470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34878" y="711914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430" y="1629770"/>
            <a:ext cx="783908" cy="9769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2717" y="1629770"/>
            <a:ext cx="783908" cy="9769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004" y="1629770"/>
            <a:ext cx="783908" cy="9769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1291" y="1629770"/>
            <a:ext cx="783908" cy="97698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430" y="2759159"/>
            <a:ext cx="783908" cy="97698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2717" y="2759159"/>
            <a:ext cx="783908" cy="97698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004" y="2759159"/>
            <a:ext cx="783908" cy="97698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1291" y="2759159"/>
            <a:ext cx="783908" cy="97698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011242" y="4329327"/>
                <a:ext cx="2784376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600" dirty="0"/>
                  <a:t>4 </a:t>
                </a:r>
                <a14:m>
                  <m:oMath xmlns:m="http://schemas.openxmlformats.org/officeDocument/2006/math">
                    <m:r>
                      <a:rPr lang="en-GB" sz="36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3600" dirty="0"/>
                  <a:t> 4 </a:t>
                </a:r>
                <a14:m>
                  <m:oMath xmlns:m="http://schemas.openxmlformats.org/officeDocument/2006/math">
                    <m:r>
                      <a:rPr lang="en-GB" sz="36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600" dirty="0"/>
                  <a:t> 8 </a:t>
                </a:r>
              </a:p>
              <a:p>
                <a:r>
                  <a:rPr lang="en-GB" sz="3600" dirty="0"/>
                  <a:t>2 </a:t>
                </a:r>
                <a14:m>
                  <m:oMath xmlns:m="http://schemas.openxmlformats.org/officeDocument/2006/math">
                    <m:r>
                      <a:rPr lang="en-GB" sz="3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600" dirty="0"/>
                  <a:t> 4 </a:t>
                </a:r>
                <a14:m>
                  <m:oMath xmlns:m="http://schemas.openxmlformats.org/officeDocument/2006/math">
                    <m:r>
                      <a:rPr lang="en-GB" sz="3600" i="1" dirty="0" smtClean="0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GB" sz="3600" dirty="0"/>
                  <a:t>8</a:t>
                </a: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1242" y="4329327"/>
                <a:ext cx="2784376" cy="1200329"/>
              </a:xfrm>
              <a:prstGeom prst="rect">
                <a:avLst/>
              </a:prstGeom>
              <a:blipFill>
                <a:blip r:embed="rId7"/>
                <a:stretch>
                  <a:fillRect l="-6783" t="-7614" b="-182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231081" y="4329328"/>
                <a:ext cx="4478301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600" dirty="0"/>
                  <a:t>2 </a:t>
                </a:r>
                <a14:m>
                  <m:oMath xmlns:m="http://schemas.openxmlformats.org/officeDocument/2006/math">
                    <m:r>
                      <a:rPr lang="en-GB" sz="36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3600" dirty="0"/>
                  <a:t> 2 </a:t>
                </a:r>
                <a14:m>
                  <m:oMath xmlns:m="http://schemas.openxmlformats.org/officeDocument/2006/math">
                    <m:r>
                      <a:rPr lang="en-GB" sz="3600" i="1" dirty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3600" dirty="0"/>
                  <a:t> 2 </a:t>
                </a:r>
                <a14:m>
                  <m:oMath xmlns:m="http://schemas.openxmlformats.org/officeDocument/2006/math">
                    <m:r>
                      <a:rPr lang="en-GB" sz="3600" i="1" dirty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3600" dirty="0"/>
                  <a:t> 2 </a:t>
                </a:r>
                <a14:m>
                  <m:oMath xmlns:m="http://schemas.openxmlformats.org/officeDocument/2006/math">
                    <m:r>
                      <a:rPr lang="en-GB" sz="36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600" dirty="0"/>
                  <a:t> 8</a:t>
                </a:r>
              </a:p>
              <a:p>
                <a:r>
                  <a:rPr lang="en-GB" sz="3600" dirty="0"/>
                  <a:t>4 </a:t>
                </a:r>
                <a14:m>
                  <m:oMath xmlns:m="http://schemas.openxmlformats.org/officeDocument/2006/math">
                    <m:r>
                      <a:rPr lang="en-GB" sz="3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600" dirty="0"/>
                  <a:t> 2 </a:t>
                </a:r>
                <a14:m>
                  <m:oMath xmlns:m="http://schemas.openxmlformats.org/officeDocument/2006/math">
                    <m:r>
                      <a:rPr lang="en-GB" sz="36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600" dirty="0"/>
                  <a:t> 8</a:t>
                </a:r>
              </a:p>
              <a:p>
                <a:endParaRPr lang="en-GB" sz="36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1081" y="4329328"/>
                <a:ext cx="4478301" cy="1754326"/>
              </a:xfrm>
              <a:prstGeom prst="rect">
                <a:avLst/>
              </a:prstGeom>
              <a:blipFill>
                <a:blip r:embed="rId8"/>
                <a:stretch>
                  <a:fillRect l="-4082" t="-52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ounded Rectangle 14"/>
          <p:cNvSpPr/>
          <p:nvPr/>
        </p:nvSpPr>
        <p:spPr>
          <a:xfrm>
            <a:off x="2156830" y="1657116"/>
            <a:ext cx="4034964" cy="92918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ounded Rectangle 15"/>
          <p:cNvSpPr/>
          <p:nvPr/>
        </p:nvSpPr>
        <p:spPr>
          <a:xfrm>
            <a:off x="2168116" y="2783061"/>
            <a:ext cx="4023678" cy="92918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/>
          <p:cNvSpPr/>
          <p:nvPr/>
        </p:nvSpPr>
        <p:spPr>
          <a:xfrm>
            <a:off x="2347282" y="1676456"/>
            <a:ext cx="840056" cy="203578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/>
          <p:cNvSpPr/>
          <p:nvPr/>
        </p:nvSpPr>
        <p:spPr>
          <a:xfrm>
            <a:off x="4330457" y="1657116"/>
            <a:ext cx="840056" cy="207903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ounded Rectangle 19"/>
          <p:cNvSpPr/>
          <p:nvPr/>
        </p:nvSpPr>
        <p:spPr>
          <a:xfrm>
            <a:off x="5308275" y="1676456"/>
            <a:ext cx="840056" cy="203578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ounded Rectangle 20"/>
          <p:cNvSpPr/>
          <p:nvPr/>
        </p:nvSpPr>
        <p:spPr>
          <a:xfrm>
            <a:off x="3334256" y="1657904"/>
            <a:ext cx="840056" cy="207824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95527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13" grpId="0"/>
      <p:bldP spid="14" grpId="0"/>
      <p:bldP spid="15" grpId="0" animBg="1"/>
      <p:bldP spid="15" grpId="1" animBg="1"/>
      <p:bldP spid="16" grpId="0" animBg="1"/>
      <p:bldP spid="16" grpId="1" animBg="1"/>
      <p:bldP spid="18" grpId="0" animBg="1"/>
      <p:bldP spid="19" grpId="0" animBg="1"/>
      <p:bldP spid="20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2034" y="569225"/>
            <a:ext cx="747045" cy="7470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34878" y="711914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430" y="1629770"/>
            <a:ext cx="783908" cy="9769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2717" y="1629770"/>
            <a:ext cx="783908" cy="9769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004" y="1629770"/>
            <a:ext cx="783908" cy="9769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1291" y="1629770"/>
            <a:ext cx="783908" cy="97698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430" y="2759159"/>
            <a:ext cx="783908" cy="97698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2717" y="2759159"/>
            <a:ext cx="783908" cy="97698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004" y="2759159"/>
            <a:ext cx="783908" cy="97698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1291" y="2759159"/>
            <a:ext cx="783908" cy="97698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734878" y="4445008"/>
                <a:ext cx="4478301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3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/>
                  <a:t> 3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/>
                  <a:t> 3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9</a:t>
                </a:r>
              </a:p>
              <a:p>
                <a:r>
                  <a:rPr lang="en-GB" sz="2800" dirty="0"/>
                  <a:t>3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/>
                  <a:t> 3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GB" sz="2800" b="0" i="0" dirty="0" smtClean="0"/>
                      <m:t>9</m:t>
                    </m:r>
                  </m:oMath>
                </a14:m>
                <a:endParaRPr lang="en-GB" sz="28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4878" y="4445008"/>
                <a:ext cx="4478301" cy="954107"/>
              </a:xfrm>
              <a:prstGeom prst="rect">
                <a:avLst/>
              </a:prstGeom>
              <a:blipFill>
                <a:blip r:embed="rId7"/>
                <a:stretch>
                  <a:fillRect l="-2861" t="-5732" b="-171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3113" y="1555331"/>
            <a:ext cx="783908" cy="97698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1057" y="5112899"/>
            <a:ext cx="1327185" cy="880300"/>
          </a:xfrm>
          <a:prstGeom prst="rect">
            <a:avLst/>
          </a:prstGeom>
        </p:spPr>
      </p:pic>
      <p:sp>
        <p:nvSpPr>
          <p:cNvPr id="25" name="Rounded Rectangular Callout 24"/>
          <p:cNvSpPr/>
          <p:nvPr/>
        </p:nvSpPr>
        <p:spPr>
          <a:xfrm>
            <a:off x="2377449" y="4058000"/>
            <a:ext cx="3124742" cy="1532334"/>
          </a:xfrm>
          <a:prstGeom prst="wedgeRoundRectCallout">
            <a:avLst>
              <a:gd name="adj1" fmla="val -60988"/>
              <a:gd name="adj2" fmla="val 24859"/>
              <a:gd name="adj3" fmla="val 16667"/>
            </a:avLst>
          </a:prstGeom>
          <a:noFill/>
          <a:ln w="28575">
            <a:solidFill>
              <a:schemeClr val="accent6"/>
            </a:solidFill>
          </a:ln>
        </p:spPr>
        <p:txBody>
          <a:bodyPr wrap="square" anchor="ctr">
            <a:spAutoFit/>
          </a:bodyPr>
          <a:lstStyle/>
          <a:p>
            <a:pPr algn="ctr"/>
            <a:r>
              <a:rPr lang="en-GB" sz="2800" dirty="0"/>
              <a:t>You can’t make an array because 9 is an odd number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77040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-0.21476 -0.14607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47" y="-7315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7037E-7 L -0.32066 -0.32245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42" y="-16134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7037E-6 L -0.20642 -0.15949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30" y="-7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14" grpId="0"/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4748"/>
            <a:ext cx="9144000" cy="6468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58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1024758" y="1658062"/>
            <a:ext cx="7409793" cy="3006725"/>
          </a:xfrm>
          <a:prstGeom prst="rect">
            <a:avLst/>
          </a:prstGeom>
        </p:spPr>
        <p:txBody>
          <a:bodyPr/>
          <a:lstStyle/>
          <a:p>
            <a:r>
              <a:rPr lang="en-GB" sz="6600" dirty="0">
                <a:latin typeface="Arial Rounded MT Bold" panose="020F0704030504030204" pitchFamily="34" charset="0"/>
                <a:cs typeface="Calibri" panose="020F0502020204030204" pitchFamily="34" charset="0"/>
              </a:rPr>
              <a:t>Have a go at </a:t>
            </a:r>
            <a:r>
              <a:rPr lang="en-GB" sz="6600" dirty="0" smtClean="0">
                <a:latin typeface="Arial Rounded MT Bold" panose="020F0704030504030204" pitchFamily="34" charset="0"/>
                <a:cs typeface="Calibri" panose="020F0502020204030204" pitchFamily="34" charset="0"/>
              </a:rPr>
              <a:t>the questions on the next page</a:t>
            </a:r>
            <a:endParaRPr lang="en-GB" sz="6600" dirty="0">
              <a:latin typeface="Arial Rounded MT Bold" panose="020F07040305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2242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" y="0"/>
            <a:ext cx="4569008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1793" y="0"/>
            <a:ext cx="4176635" cy="410598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1793" y="3940383"/>
            <a:ext cx="4394296" cy="2822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403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7627"/>
            <a:ext cx="4020111" cy="61159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900" y="350033"/>
            <a:ext cx="4182059" cy="13336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99480" y="2443655"/>
            <a:ext cx="3389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You will need 16 counters, dried pasta shapes, buttons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0111" y="350033"/>
            <a:ext cx="447737" cy="50489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499480" y="4351283"/>
            <a:ext cx="35661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Don’t forget to email how you got on! Well done!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655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62" y="720167"/>
            <a:ext cx="8160364" cy="60097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685780" y="130629"/>
            <a:ext cx="22138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FF0000"/>
                </a:solidFill>
              </a:rPr>
              <a:t>Answers</a:t>
            </a:r>
            <a:endParaRPr lang="en-GB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515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94" y="337122"/>
            <a:ext cx="4067743" cy="63350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9425" y="-32764"/>
            <a:ext cx="2371550" cy="85961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512" y="646907"/>
            <a:ext cx="3659238" cy="41863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47657" y="5252644"/>
            <a:ext cx="24131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70C0"/>
                </a:solidFill>
              </a:rPr>
              <a:t>Various answers – please take a snap and email me</a:t>
            </a:r>
            <a:endParaRPr lang="en-GB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596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021411" y="458157"/>
                <a:ext cx="5646739" cy="15696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3200" dirty="0">
                    <a:solidFill>
                      <a:prstClr val="black"/>
                    </a:solidFill>
                  </a:rPr>
                  <a:t>Draw an array to represent 5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>
                    <a:solidFill>
                      <a:prstClr val="black"/>
                    </a:solidFill>
                  </a:rPr>
                  <a:t> 3</a:t>
                </a:r>
              </a:p>
              <a:p>
                <a:endParaRPr lang="en-GB" sz="3200" dirty="0">
                  <a:solidFill>
                    <a:prstClr val="black"/>
                  </a:solidFill>
                </a:endParaRPr>
              </a:p>
              <a:p>
                <a:r>
                  <a:rPr lang="en-GB" sz="3200" dirty="0">
                    <a:solidFill>
                      <a:prstClr val="black"/>
                    </a:solidFill>
                  </a:rPr>
                  <a:t> </a:t>
                </a:r>
                <a:endParaRPr lang="en-GB" sz="32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1411" y="458157"/>
                <a:ext cx="5646739" cy="1569660"/>
              </a:xfrm>
              <a:prstGeom prst="rect">
                <a:avLst/>
              </a:prstGeom>
              <a:blipFill>
                <a:blip r:embed="rId5"/>
                <a:stretch>
                  <a:fillRect l="-2808" t="-4651" r="-18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17738" y="5195593"/>
            <a:ext cx="747045" cy="74704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620582" y="5338282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1411" y="2027817"/>
            <a:ext cx="3478165" cy="192378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6200000">
            <a:off x="4512215" y="2257815"/>
            <a:ext cx="3478165" cy="192378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49966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929551" y="2034073"/>
            <a:ext cx="2158465" cy="16701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92955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016620" y="2136712"/>
            <a:ext cx="20713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Comic Sans MS" panose="030F0702030302020204" pitchFamily="66" charset="0"/>
              </a:rPr>
              <a:t>Use your number bonds to 10 to help you answer these number bonds to 100</a:t>
            </a:r>
            <a:endParaRPr lang="en-GB" b="1" dirty="0">
              <a:latin typeface="Comic Sans MS" panose="030F0702030302020204" pitchFamily="66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016620" y="3890865"/>
            <a:ext cx="2202025" cy="200608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7249886" y="4012163"/>
            <a:ext cx="170750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Comic Sans MS" panose="030F0702030302020204" pitchFamily="66" charset="0"/>
              </a:rPr>
              <a:t>Maybe you can answer without the rainbow to help you?</a:t>
            </a:r>
            <a:endParaRPr lang="en-GB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882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6028" y="804041"/>
            <a:ext cx="737826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What does multiply mean?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What other words for multiply can you think of?</a:t>
            </a:r>
            <a:endParaRPr kumimoji="0" lang="en-GB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000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233" y="61442"/>
            <a:ext cx="4715533" cy="6735115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2571320" y="1347537"/>
            <a:ext cx="4131988" cy="48676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83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233" y="61442"/>
            <a:ext cx="4715533" cy="6735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093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5550" y="334776"/>
            <a:ext cx="749747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1)   How many counters?	</a:t>
            </a: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2)   How many counters?</a:t>
            </a: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3)   Which representations show 6?</a:t>
            </a: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533695" y="1011127"/>
            <a:ext cx="432000" cy="432000"/>
          </a:xfrm>
          <a:prstGeom prst="ellipse">
            <a:avLst/>
          </a:prstGeom>
          <a:solidFill>
            <a:schemeClr val="accent4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</p:txBody>
      </p:sp>
      <p:sp>
        <p:nvSpPr>
          <p:cNvPr id="6" name="Oval 5"/>
          <p:cNvSpPr/>
          <p:nvPr/>
        </p:nvSpPr>
        <p:spPr>
          <a:xfrm>
            <a:off x="2036373" y="1011127"/>
            <a:ext cx="432000" cy="432000"/>
          </a:xfrm>
          <a:prstGeom prst="ellipse">
            <a:avLst/>
          </a:prstGeom>
          <a:solidFill>
            <a:schemeClr val="accent4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</p:txBody>
      </p:sp>
      <p:sp>
        <p:nvSpPr>
          <p:cNvPr id="7" name="Oval 6"/>
          <p:cNvSpPr/>
          <p:nvPr/>
        </p:nvSpPr>
        <p:spPr>
          <a:xfrm>
            <a:off x="2539051" y="1011127"/>
            <a:ext cx="432000" cy="432000"/>
          </a:xfrm>
          <a:prstGeom prst="ellipse">
            <a:avLst/>
          </a:prstGeom>
          <a:solidFill>
            <a:schemeClr val="accent4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</p:txBody>
      </p:sp>
      <p:sp>
        <p:nvSpPr>
          <p:cNvPr id="8" name="Oval 7"/>
          <p:cNvSpPr/>
          <p:nvPr/>
        </p:nvSpPr>
        <p:spPr>
          <a:xfrm>
            <a:off x="3544407" y="1011127"/>
            <a:ext cx="432000" cy="432000"/>
          </a:xfrm>
          <a:prstGeom prst="ellipse">
            <a:avLst/>
          </a:prstGeom>
          <a:solidFill>
            <a:schemeClr val="accent4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</p:txBody>
      </p:sp>
      <p:sp>
        <p:nvSpPr>
          <p:cNvPr id="10" name="Oval 9"/>
          <p:cNvSpPr/>
          <p:nvPr/>
        </p:nvSpPr>
        <p:spPr>
          <a:xfrm>
            <a:off x="3041729" y="1011127"/>
            <a:ext cx="432000" cy="432000"/>
          </a:xfrm>
          <a:prstGeom prst="ellipse">
            <a:avLst/>
          </a:prstGeom>
          <a:solidFill>
            <a:schemeClr val="accent4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</p:txBody>
      </p:sp>
      <p:sp>
        <p:nvSpPr>
          <p:cNvPr id="12" name="Oval 11"/>
          <p:cNvSpPr/>
          <p:nvPr/>
        </p:nvSpPr>
        <p:spPr>
          <a:xfrm>
            <a:off x="1538335" y="2405476"/>
            <a:ext cx="432000" cy="432000"/>
          </a:xfrm>
          <a:prstGeom prst="ellipse">
            <a:avLst/>
          </a:prstGeom>
          <a:solidFill>
            <a:schemeClr val="accent4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</p:txBody>
      </p:sp>
      <p:sp>
        <p:nvSpPr>
          <p:cNvPr id="13" name="Oval 12"/>
          <p:cNvSpPr/>
          <p:nvPr/>
        </p:nvSpPr>
        <p:spPr>
          <a:xfrm>
            <a:off x="2041013" y="2405476"/>
            <a:ext cx="432000" cy="432000"/>
          </a:xfrm>
          <a:prstGeom prst="ellipse">
            <a:avLst/>
          </a:prstGeom>
          <a:solidFill>
            <a:schemeClr val="accent4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</p:txBody>
      </p:sp>
      <p:sp>
        <p:nvSpPr>
          <p:cNvPr id="14" name="Oval 13"/>
          <p:cNvSpPr/>
          <p:nvPr/>
        </p:nvSpPr>
        <p:spPr>
          <a:xfrm>
            <a:off x="2543691" y="2405476"/>
            <a:ext cx="432000" cy="432000"/>
          </a:xfrm>
          <a:prstGeom prst="ellipse">
            <a:avLst/>
          </a:prstGeom>
          <a:solidFill>
            <a:schemeClr val="accent4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</p:txBody>
      </p:sp>
      <p:sp>
        <p:nvSpPr>
          <p:cNvPr id="15" name="Oval 14"/>
          <p:cNvSpPr/>
          <p:nvPr/>
        </p:nvSpPr>
        <p:spPr>
          <a:xfrm>
            <a:off x="3549047" y="2405476"/>
            <a:ext cx="432000" cy="432000"/>
          </a:xfrm>
          <a:prstGeom prst="ellipse">
            <a:avLst/>
          </a:prstGeom>
          <a:solidFill>
            <a:schemeClr val="accent4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</p:txBody>
      </p:sp>
      <p:sp>
        <p:nvSpPr>
          <p:cNvPr id="16" name="Oval 15"/>
          <p:cNvSpPr/>
          <p:nvPr/>
        </p:nvSpPr>
        <p:spPr>
          <a:xfrm>
            <a:off x="3046369" y="2405476"/>
            <a:ext cx="432000" cy="432000"/>
          </a:xfrm>
          <a:prstGeom prst="ellipse">
            <a:avLst/>
          </a:prstGeom>
          <a:solidFill>
            <a:schemeClr val="accent4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</p:txBody>
      </p:sp>
      <p:sp>
        <p:nvSpPr>
          <p:cNvPr id="17" name="Oval 16"/>
          <p:cNvSpPr/>
          <p:nvPr/>
        </p:nvSpPr>
        <p:spPr>
          <a:xfrm>
            <a:off x="1538335" y="2929474"/>
            <a:ext cx="432000" cy="432000"/>
          </a:xfrm>
          <a:prstGeom prst="ellipse">
            <a:avLst/>
          </a:prstGeom>
          <a:solidFill>
            <a:schemeClr val="accent4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</p:txBody>
      </p:sp>
      <p:sp>
        <p:nvSpPr>
          <p:cNvPr id="18" name="Oval 17"/>
          <p:cNvSpPr/>
          <p:nvPr/>
        </p:nvSpPr>
        <p:spPr>
          <a:xfrm>
            <a:off x="2041013" y="2929474"/>
            <a:ext cx="432000" cy="432000"/>
          </a:xfrm>
          <a:prstGeom prst="ellipse">
            <a:avLst/>
          </a:prstGeom>
          <a:solidFill>
            <a:schemeClr val="accent4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</p:txBody>
      </p:sp>
      <p:sp>
        <p:nvSpPr>
          <p:cNvPr id="19" name="Oval 18"/>
          <p:cNvSpPr/>
          <p:nvPr/>
        </p:nvSpPr>
        <p:spPr>
          <a:xfrm>
            <a:off x="2543691" y="2929474"/>
            <a:ext cx="432000" cy="432000"/>
          </a:xfrm>
          <a:prstGeom prst="ellipse">
            <a:avLst/>
          </a:prstGeom>
          <a:solidFill>
            <a:schemeClr val="accent4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</p:txBody>
      </p:sp>
      <p:sp>
        <p:nvSpPr>
          <p:cNvPr id="20" name="Oval 19"/>
          <p:cNvSpPr/>
          <p:nvPr/>
        </p:nvSpPr>
        <p:spPr>
          <a:xfrm>
            <a:off x="3549047" y="2929474"/>
            <a:ext cx="432000" cy="432000"/>
          </a:xfrm>
          <a:prstGeom prst="ellipse">
            <a:avLst/>
          </a:prstGeom>
          <a:solidFill>
            <a:schemeClr val="accent4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</p:txBody>
      </p:sp>
      <p:sp>
        <p:nvSpPr>
          <p:cNvPr id="21" name="Oval 20"/>
          <p:cNvSpPr/>
          <p:nvPr/>
        </p:nvSpPr>
        <p:spPr>
          <a:xfrm>
            <a:off x="3046369" y="2929474"/>
            <a:ext cx="432000" cy="432000"/>
          </a:xfrm>
          <a:prstGeom prst="ellipse">
            <a:avLst/>
          </a:prstGeom>
          <a:solidFill>
            <a:schemeClr val="accent4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1580483" y="4550217"/>
            <a:ext cx="288000" cy="288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/>
          <p:cNvSpPr/>
          <p:nvPr/>
        </p:nvSpPr>
        <p:spPr>
          <a:xfrm>
            <a:off x="1939690" y="4550217"/>
            <a:ext cx="288000" cy="288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/>
          <p:cNvSpPr/>
          <p:nvPr/>
        </p:nvSpPr>
        <p:spPr>
          <a:xfrm>
            <a:off x="2298897" y="4550217"/>
            <a:ext cx="288000" cy="288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/>
          <p:cNvSpPr/>
          <p:nvPr/>
        </p:nvSpPr>
        <p:spPr>
          <a:xfrm>
            <a:off x="2658104" y="4550217"/>
            <a:ext cx="288000" cy="288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3017311" y="4550217"/>
            <a:ext cx="288000" cy="288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/>
          <p:cNvSpPr/>
          <p:nvPr/>
        </p:nvSpPr>
        <p:spPr>
          <a:xfrm>
            <a:off x="3376517" y="4550217"/>
            <a:ext cx="288000" cy="288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/>
          <p:cNvSpPr/>
          <p:nvPr/>
        </p:nvSpPr>
        <p:spPr>
          <a:xfrm>
            <a:off x="1601935" y="5220477"/>
            <a:ext cx="288000" cy="28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/>
          <p:cNvSpPr/>
          <p:nvPr/>
        </p:nvSpPr>
        <p:spPr>
          <a:xfrm>
            <a:off x="1961142" y="5220477"/>
            <a:ext cx="288000" cy="28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/>
          <p:cNvSpPr/>
          <p:nvPr/>
        </p:nvSpPr>
        <p:spPr>
          <a:xfrm>
            <a:off x="2320349" y="5220477"/>
            <a:ext cx="288000" cy="28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/>
          <p:cNvSpPr/>
          <p:nvPr/>
        </p:nvSpPr>
        <p:spPr>
          <a:xfrm>
            <a:off x="1601935" y="5617919"/>
            <a:ext cx="288000" cy="28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/>
          <p:cNvSpPr/>
          <p:nvPr/>
        </p:nvSpPr>
        <p:spPr>
          <a:xfrm>
            <a:off x="1961142" y="5617919"/>
            <a:ext cx="288000" cy="28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/>
          <p:cNvSpPr/>
          <p:nvPr/>
        </p:nvSpPr>
        <p:spPr>
          <a:xfrm>
            <a:off x="2320348" y="5617919"/>
            <a:ext cx="288000" cy="28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Rectangle 43"/>
          <p:cNvSpPr/>
          <p:nvPr/>
        </p:nvSpPr>
        <p:spPr>
          <a:xfrm>
            <a:off x="3468635" y="5572588"/>
            <a:ext cx="288000" cy="288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Rectangle 44"/>
          <p:cNvSpPr/>
          <p:nvPr/>
        </p:nvSpPr>
        <p:spPr>
          <a:xfrm>
            <a:off x="3827842" y="5572588"/>
            <a:ext cx="288000" cy="288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Rectangle 45"/>
          <p:cNvSpPr/>
          <p:nvPr/>
        </p:nvSpPr>
        <p:spPr>
          <a:xfrm>
            <a:off x="4187049" y="5572588"/>
            <a:ext cx="288000" cy="288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Rectangle 46"/>
          <p:cNvSpPr/>
          <p:nvPr/>
        </p:nvSpPr>
        <p:spPr>
          <a:xfrm>
            <a:off x="4546256" y="5572588"/>
            <a:ext cx="288000" cy="288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ectangle 47"/>
          <p:cNvSpPr/>
          <p:nvPr/>
        </p:nvSpPr>
        <p:spPr>
          <a:xfrm>
            <a:off x="4905463" y="5572588"/>
            <a:ext cx="288000" cy="288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Rectangle 48"/>
          <p:cNvSpPr/>
          <p:nvPr/>
        </p:nvSpPr>
        <p:spPr>
          <a:xfrm>
            <a:off x="5264669" y="5572588"/>
            <a:ext cx="288000" cy="288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Rectangle 49"/>
          <p:cNvSpPr/>
          <p:nvPr/>
        </p:nvSpPr>
        <p:spPr>
          <a:xfrm>
            <a:off x="5634358" y="5569688"/>
            <a:ext cx="288000" cy="288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Rectangle 50"/>
          <p:cNvSpPr/>
          <p:nvPr/>
        </p:nvSpPr>
        <p:spPr>
          <a:xfrm>
            <a:off x="4750736" y="4440775"/>
            <a:ext cx="288000" cy="28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Rectangle 51"/>
          <p:cNvSpPr/>
          <p:nvPr/>
        </p:nvSpPr>
        <p:spPr>
          <a:xfrm>
            <a:off x="5109943" y="4440775"/>
            <a:ext cx="288000" cy="28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Rectangle 53"/>
          <p:cNvSpPr/>
          <p:nvPr/>
        </p:nvSpPr>
        <p:spPr>
          <a:xfrm>
            <a:off x="4750736" y="4838217"/>
            <a:ext cx="288000" cy="28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Rectangle 54"/>
          <p:cNvSpPr/>
          <p:nvPr/>
        </p:nvSpPr>
        <p:spPr>
          <a:xfrm>
            <a:off x="5109943" y="4838217"/>
            <a:ext cx="288000" cy="28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Rectangle 55"/>
          <p:cNvSpPr/>
          <p:nvPr/>
        </p:nvSpPr>
        <p:spPr>
          <a:xfrm>
            <a:off x="5469149" y="4838217"/>
            <a:ext cx="288000" cy="28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6772163" y="4688425"/>
            <a:ext cx="288000" cy="2880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Rectangle 57"/>
          <p:cNvSpPr/>
          <p:nvPr/>
        </p:nvSpPr>
        <p:spPr>
          <a:xfrm>
            <a:off x="7131370" y="4688425"/>
            <a:ext cx="288000" cy="2880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Rectangle 58"/>
          <p:cNvSpPr/>
          <p:nvPr/>
        </p:nvSpPr>
        <p:spPr>
          <a:xfrm>
            <a:off x="6772163" y="5483309"/>
            <a:ext cx="288000" cy="2880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Rectangle 59"/>
          <p:cNvSpPr/>
          <p:nvPr/>
        </p:nvSpPr>
        <p:spPr>
          <a:xfrm>
            <a:off x="6772163" y="5085867"/>
            <a:ext cx="288000" cy="2880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Rectangle 60"/>
          <p:cNvSpPr/>
          <p:nvPr/>
        </p:nvSpPr>
        <p:spPr>
          <a:xfrm>
            <a:off x="7131370" y="5085867"/>
            <a:ext cx="288000" cy="2880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Rectangle 61"/>
          <p:cNvSpPr/>
          <p:nvPr/>
        </p:nvSpPr>
        <p:spPr>
          <a:xfrm>
            <a:off x="7131370" y="5484093"/>
            <a:ext cx="288000" cy="2880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8357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5550" y="334776"/>
            <a:ext cx="749747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1)   How many counters?	</a:t>
            </a: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2)   How many counters?</a:t>
            </a: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3)   Which representations show 6?</a:t>
            </a: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533695" y="1011127"/>
            <a:ext cx="432000" cy="432000"/>
          </a:xfrm>
          <a:prstGeom prst="ellipse">
            <a:avLst/>
          </a:prstGeom>
          <a:solidFill>
            <a:schemeClr val="accent4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</p:txBody>
      </p:sp>
      <p:sp>
        <p:nvSpPr>
          <p:cNvPr id="6" name="Oval 5"/>
          <p:cNvSpPr/>
          <p:nvPr/>
        </p:nvSpPr>
        <p:spPr>
          <a:xfrm>
            <a:off x="2036373" y="1011127"/>
            <a:ext cx="432000" cy="432000"/>
          </a:xfrm>
          <a:prstGeom prst="ellipse">
            <a:avLst/>
          </a:prstGeom>
          <a:solidFill>
            <a:schemeClr val="accent4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</p:txBody>
      </p:sp>
      <p:sp>
        <p:nvSpPr>
          <p:cNvPr id="7" name="Oval 6"/>
          <p:cNvSpPr/>
          <p:nvPr/>
        </p:nvSpPr>
        <p:spPr>
          <a:xfrm>
            <a:off x="2539051" y="1011127"/>
            <a:ext cx="432000" cy="432000"/>
          </a:xfrm>
          <a:prstGeom prst="ellipse">
            <a:avLst/>
          </a:prstGeom>
          <a:solidFill>
            <a:schemeClr val="accent4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</p:txBody>
      </p:sp>
      <p:sp>
        <p:nvSpPr>
          <p:cNvPr id="8" name="Oval 7"/>
          <p:cNvSpPr/>
          <p:nvPr/>
        </p:nvSpPr>
        <p:spPr>
          <a:xfrm>
            <a:off x="3544407" y="1011127"/>
            <a:ext cx="432000" cy="432000"/>
          </a:xfrm>
          <a:prstGeom prst="ellipse">
            <a:avLst/>
          </a:prstGeom>
          <a:solidFill>
            <a:schemeClr val="accent4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</p:txBody>
      </p:sp>
      <p:sp>
        <p:nvSpPr>
          <p:cNvPr id="10" name="Oval 9"/>
          <p:cNvSpPr/>
          <p:nvPr/>
        </p:nvSpPr>
        <p:spPr>
          <a:xfrm>
            <a:off x="3041729" y="1011127"/>
            <a:ext cx="432000" cy="432000"/>
          </a:xfrm>
          <a:prstGeom prst="ellipse">
            <a:avLst/>
          </a:prstGeom>
          <a:solidFill>
            <a:schemeClr val="accent4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</p:txBody>
      </p:sp>
      <p:sp>
        <p:nvSpPr>
          <p:cNvPr id="12" name="Oval 11"/>
          <p:cNvSpPr/>
          <p:nvPr/>
        </p:nvSpPr>
        <p:spPr>
          <a:xfrm>
            <a:off x="1538335" y="2405476"/>
            <a:ext cx="432000" cy="432000"/>
          </a:xfrm>
          <a:prstGeom prst="ellipse">
            <a:avLst/>
          </a:prstGeom>
          <a:solidFill>
            <a:schemeClr val="accent4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</p:txBody>
      </p:sp>
      <p:sp>
        <p:nvSpPr>
          <p:cNvPr id="13" name="Oval 12"/>
          <p:cNvSpPr/>
          <p:nvPr/>
        </p:nvSpPr>
        <p:spPr>
          <a:xfrm>
            <a:off x="2041013" y="2405476"/>
            <a:ext cx="432000" cy="432000"/>
          </a:xfrm>
          <a:prstGeom prst="ellipse">
            <a:avLst/>
          </a:prstGeom>
          <a:solidFill>
            <a:schemeClr val="accent4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</p:txBody>
      </p:sp>
      <p:sp>
        <p:nvSpPr>
          <p:cNvPr id="14" name="Oval 13"/>
          <p:cNvSpPr/>
          <p:nvPr/>
        </p:nvSpPr>
        <p:spPr>
          <a:xfrm>
            <a:off x="2543691" y="2405476"/>
            <a:ext cx="432000" cy="432000"/>
          </a:xfrm>
          <a:prstGeom prst="ellipse">
            <a:avLst/>
          </a:prstGeom>
          <a:solidFill>
            <a:schemeClr val="accent4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</p:txBody>
      </p:sp>
      <p:sp>
        <p:nvSpPr>
          <p:cNvPr id="15" name="Oval 14"/>
          <p:cNvSpPr/>
          <p:nvPr/>
        </p:nvSpPr>
        <p:spPr>
          <a:xfrm>
            <a:off x="3549047" y="2405476"/>
            <a:ext cx="432000" cy="432000"/>
          </a:xfrm>
          <a:prstGeom prst="ellipse">
            <a:avLst/>
          </a:prstGeom>
          <a:solidFill>
            <a:schemeClr val="accent4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</p:txBody>
      </p:sp>
      <p:sp>
        <p:nvSpPr>
          <p:cNvPr id="16" name="Oval 15"/>
          <p:cNvSpPr/>
          <p:nvPr/>
        </p:nvSpPr>
        <p:spPr>
          <a:xfrm>
            <a:off x="3046369" y="2405476"/>
            <a:ext cx="432000" cy="432000"/>
          </a:xfrm>
          <a:prstGeom prst="ellipse">
            <a:avLst/>
          </a:prstGeom>
          <a:solidFill>
            <a:schemeClr val="accent4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</p:txBody>
      </p:sp>
      <p:sp>
        <p:nvSpPr>
          <p:cNvPr id="17" name="Oval 16"/>
          <p:cNvSpPr/>
          <p:nvPr/>
        </p:nvSpPr>
        <p:spPr>
          <a:xfrm>
            <a:off x="1538335" y="2929474"/>
            <a:ext cx="432000" cy="432000"/>
          </a:xfrm>
          <a:prstGeom prst="ellipse">
            <a:avLst/>
          </a:prstGeom>
          <a:solidFill>
            <a:schemeClr val="accent4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</p:txBody>
      </p:sp>
      <p:sp>
        <p:nvSpPr>
          <p:cNvPr id="18" name="Oval 17"/>
          <p:cNvSpPr/>
          <p:nvPr/>
        </p:nvSpPr>
        <p:spPr>
          <a:xfrm>
            <a:off x="2041013" y="2929474"/>
            <a:ext cx="432000" cy="432000"/>
          </a:xfrm>
          <a:prstGeom prst="ellipse">
            <a:avLst/>
          </a:prstGeom>
          <a:solidFill>
            <a:schemeClr val="accent4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</p:txBody>
      </p:sp>
      <p:sp>
        <p:nvSpPr>
          <p:cNvPr id="19" name="Oval 18"/>
          <p:cNvSpPr/>
          <p:nvPr/>
        </p:nvSpPr>
        <p:spPr>
          <a:xfrm>
            <a:off x="2543691" y="2929474"/>
            <a:ext cx="432000" cy="432000"/>
          </a:xfrm>
          <a:prstGeom prst="ellipse">
            <a:avLst/>
          </a:prstGeom>
          <a:solidFill>
            <a:schemeClr val="accent4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</p:txBody>
      </p:sp>
      <p:sp>
        <p:nvSpPr>
          <p:cNvPr id="20" name="Oval 19"/>
          <p:cNvSpPr/>
          <p:nvPr/>
        </p:nvSpPr>
        <p:spPr>
          <a:xfrm>
            <a:off x="3549047" y="2929474"/>
            <a:ext cx="432000" cy="432000"/>
          </a:xfrm>
          <a:prstGeom prst="ellipse">
            <a:avLst/>
          </a:prstGeom>
          <a:solidFill>
            <a:schemeClr val="accent4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</p:txBody>
      </p:sp>
      <p:sp>
        <p:nvSpPr>
          <p:cNvPr id="21" name="Oval 20"/>
          <p:cNvSpPr/>
          <p:nvPr/>
        </p:nvSpPr>
        <p:spPr>
          <a:xfrm>
            <a:off x="3046369" y="2929474"/>
            <a:ext cx="432000" cy="432000"/>
          </a:xfrm>
          <a:prstGeom prst="ellipse">
            <a:avLst/>
          </a:prstGeom>
          <a:solidFill>
            <a:schemeClr val="accent4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1580483" y="4550217"/>
            <a:ext cx="288000" cy="288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/>
          <p:cNvSpPr/>
          <p:nvPr/>
        </p:nvSpPr>
        <p:spPr>
          <a:xfrm>
            <a:off x="1939690" y="4550217"/>
            <a:ext cx="288000" cy="288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/>
          <p:cNvSpPr/>
          <p:nvPr/>
        </p:nvSpPr>
        <p:spPr>
          <a:xfrm>
            <a:off x="2298897" y="4550217"/>
            <a:ext cx="288000" cy="288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/>
          <p:cNvSpPr/>
          <p:nvPr/>
        </p:nvSpPr>
        <p:spPr>
          <a:xfrm>
            <a:off x="2658104" y="4550217"/>
            <a:ext cx="288000" cy="288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3017311" y="4550217"/>
            <a:ext cx="288000" cy="288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/>
          <p:cNvSpPr/>
          <p:nvPr/>
        </p:nvSpPr>
        <p:spPr>
          <a:xfrm>
            <a:off x="3376517" y="4550217"/>
            <a:ext cx="288000" cy="288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/>
          <p:cNvSpPr/>
          <p:nvPr/>
        </p:nvSpPr>
        <p:spPr>
          <a:xfrm>
            <a:off x="1601935" y="5220477"/>
            <a:ext cx="288000" cy="28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/>
          <p:cNvSpPr/>
          <p:nvPr/>
        </p:nvSpPr>
        <p:spPr>
          <a:xfrm>
            <a:off x="1961142" y="5220477"/>
            <a:ext cx="288000" cy="28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/>
          <p:cNvSpPr/>
          <p:nvPr/>
        </p:nvSpPr>
        <p:spPr>
          <a:xfrm>
            <a:off x="2320349" y="5220477"/>
            <a:ext cx="288000" cy="28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/>
          <p:cNvSpPr/>
          <p:nvPr/>
        </p:nvSpPr>
        <p:spPr>
          <a:xfrm>
            <a:off x="1601935" y="5617919"/>
            <a:ext cx="288000" cy="28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/>
          <p:cNvSpPr/>
          <p:nvPr/>
        </p:nvSpPr>
        <p:spPr>
          <a:xfrm>
            <a:off x="1961142" y="5617919"/>
            <a:ext cx="288000" cy="28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/>
          <p:cNvSpPr/>
          <p:nvPr/>
        </p:nvSpPr>
        <p:spPr>
          <a:xfrm>
            <a:off x="2320348" y="5617919"/>
            <a:ext cx="288000" cy="28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/>
          <p:cNvSpPr/>
          <p:nvPr/>
        </p:nvSpPr>
        <p:spPr>
          <a:xfrm>
            <a:off x="6772163" y="4688425"/>
            <a:ext cx="288000" cy="2880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/>
          <p:cNvSpPr/>
          <p:nvPr/>
        </p:nvSpPr>
        <p:spPr>
          <a:xfrm>
            <a:off x="7131370" y="4688425"/>
            <a:ext cx="288000" cy="2880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/>
          <p:cNvSpPr/>
          <p:nvPr/>
        </p:nvSpPr>
        <p:spPr>
          <a:xfrm>
            <a:off x="6772163" y="5483309"/>
            <a:ext cx="288000" cy="2880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ctangle 36"/>
          <p:cNvSpPr/>
          <p:nvPr/>
        </p:nvSpPr>
        <p:spPr>
          <a:xfrm>
            <a:off x="6772163" y="5085867"/>
            <a:ext cx="288000" cy="2880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 37"/>
          <p:cNvSpPr/>
          <p:nvPr/>
        </p:nvSpPr>
        <p:spPr>
          <a:xfrm>
            <a:off x="7131370" y="5085867"/>
            <a:ext cx="288000" cy="2880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/>
          <p:cNvSpPr/>
          <p:nvPr/>
        </p:nvSpPr>
        <p:spPr>
          <a:xfrm>
            <a:off x="7131370" y="5484093"/>
            <a:ext cx="288000" cy="2880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Rectangle 43"/>
          <p:cNvSpPr/>
          <p:nvPr/>
        </p:nvSpPr>
        <p:spPr>
          <a:xfrm>
            <a:off x="3468635" y="5572588"/>
            <a:ext cx="288000" cy="288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Rectangle 44"/>
          <p:cNvSpPr/>
          <p:nvPr/>
        </p:nvSpPr>
        <p:spPr>
          <a:xfrm>
            <a:off x="3827842" y="5572588"/>
            <a:ext cx="288000" cy="288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Rectangle 45"/>
          <p:cNvSpPr/>
          <p:nvPr/>
        </p:nvSpPr>
        <p:spPr>
          <a:xfrm>
            <a:off x="4187049" y="5572588"/>
            <a:ext cx="288000" cy="288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Rectangle 46"/>
          <p:cNvSpPr/>
          <p:nvPr/>
        </p:nvSpPr>
        <p:spPr>
          <a:xfrm>
            <a:off x="4546256" y="5572588"/>
            <a:ext cx="288000" cy="288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ectangle 47"/>
          <p:cNvSpPr/>
          <p:nvPr/>
        </p:nvSpPr>
        <p:spPr>
          <a:xfrm>
            <a:off x="4905463" y="5572588"/>
            <a:ext cx="288000" cy="288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Rectangle 48"/>
          <p:cNvSpPr/>
          <p:nvPr/>
        </p:nvSpPr>
        <p:spPr>
          <a:xfrm>
            <a:off x="5264669" y="5572588"/>
            <a:ext cx="288000" cy="288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Rectangle 49"/>
          <p:cNvSpPr/>
          <p:nvPr/>
        </p:nvSpPr>
        <p:spPr>
          <a:xfrm>
            <a:off x="5634358" y="5569688"/>
            <a:ext cx="288000" cy="288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Rectangle 50"/>
          <p:cNvSpPr/>
          <p:nvPr/>
        </p:nvSpPr>
        <p:spPr>
          <a:xfrm>
            <a:off x="4750736" y="4440775"/>
            <a:ext cx="288000" cy="28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Rectangle 51"/>
          <p:cNvSpPr/>
          <p:nvPr/>
        </p:nvSpPr>
        <p:spPr>
          <a:xfrm>
            <a:off x="5109943" y="4440775"/>
            <a:ext cx="288000" cy="28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Rectangle 53"/>
          <p:cNvSpPr/>
          <p:nvPr/>
        </p:nvSpPr>
        <p:spPr>
          <a:xfrm>
            <a:off x="4750736" y="4838217"/>
            <a:ext cx="288000" cy="28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Rectangle 54"/>
          <p:cNvSpPr/>
          <p:nvPr/>
        </p:nvSpPr>
        <p:spPr>
          <a:xfrm>
            <a:off x="5109943" y="4838217"/>
            <a:ext cx="288000" cy="28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Rectangle 55"/>
          <p:cNvSpPr/>
          <p:nvPr/>
        </p:nvSpPr>
        <p:spPr>
          <a:xfrm>
            <a:off x="5469149" y="4838217"/>
            <a:ext cx="288000" cy="28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TextBox 52"/>
          <p:cNvSpPr txBox="1"/>
          <p:nvPr/>
        </p:nvSpPr>
        <p:spPr>
          <a:xfrm>
            <a:off x="4173332" y="913291"/>
            <a:ext cx="10532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5">
                    <a:lumMod val="75000"/>
                  </a:schemeClr>
                </a:solidFill>
              </a:rPr>
              <a:t>5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4378858" y="2614144"/>
            <a:ext cx="10532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5">
                    <a:lumMod val="75000"/>
                  </a:schemeClr>
                </a:solidFill>
              </a:rPr>
              <a:t>10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341912" y="4409535"/>
            <a:ext cx="2532873" cy="566890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Rounded Rectangle 58"/>
          <p:cNvSpPr/>
          <p:nvPr/>
        </p:nvSpPr>
        <p:spPr>
          <a:xfrm>
            <a:off x="1375705" y="5120690"/>
            <a:ext cx="1437123" cy="903796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Rounded Rectangle 59"/>
          <p:cNvSpPr/>
          <p:nvPr/>
        </p:nvSpPr>
        <p:spPr>
          <a:xfrm>
            <a:off x="6554160" y="4541123"/>
            <a:ext cx="1074939" cy="1351147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65282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4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0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53" grpId="0"/>
      <p:bldP spid="57" grpId="0"/>
      <p:bldP spid="11" grpId="0" animBg="1"/>
      <p:bldP spid="11" grpId="1" animBg="1"/>
      <p:bldP spid="59" grpId="0" animBg="1"/>
      <p:bldP spid="59" grpId="1" animBg="1"/>
      <p:bldP spid="60" grpId="0" animBg="1"/>
      <p:bldP spid="60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21411" y="565097"/>
            <a:ext cx="31103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solidFill>
                  <a:prstClr val="black"/>
                </a:solidFill>
              </a:rPr>
              <a:t>How many tarts? </a:t>
            </a:r>
            <a:endParaRPr lang="en-GB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6999225" y="2416199"/>
            <a:ext cx="836022" cy="2108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3</a:t>
            </a:r>
          </a:p>
          <a:p>
            <a:pPr algn="ctr"/>
            <a:endParaRPr lang="en-GB" sz="2400" dirty="0"/>
          </a:p>
          <a:p>
            <a:pPr algn="ctr"/>
            <a:r>
              <a:rPr lang="en-GB" sz="3200" dirty="0"/>
              <a:t>3</a:t>
            </a:r>
          </a:p>
          <a:p>
            <a:pPr algn="ctr"/>
            <a:endParaRPr lang="en-GB" sz="3200" dirty="0"/>
          </a:p>
          <a:p>
            <a:pPr algn="ctr"/>
            <a:endParaRPr lang="en-GB" sz="1100" dirty="0"/>
          </a:p>
        </p:txBody>
      </p:sp>
      <p:sp>
        <p:nvSpPr>
          <p:cNvPr id="7" name="TextBox 6"/>
          <p:cNvSpPr txBox="1"/>
          <p:nvPr/>
        </p:nvSpPr>
        <p:spPr>
          <a:xfrm>
            <a:off x="1518410" y="4351544"/>
            <a:ext cx="5226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2                 2               2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128" y="1901974"/>
            <a:ext cx="5603694" cy="263546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28467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21411" y="565097"/>
            <a:ext cx="32430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solidFill>
                  <a:prstClr val="black"/>
                </a:solidFill>
              </a:rPr>
              <a:t>How many cakes? </a:t>
            </a:r>
            <a:endParaRPr lang="en-GB" sz="3200" dirty="0"/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043" y="985964"/>
            <a:ext cx="4570449" cy="4755545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6252474" y="1149872"/>
            <a:ext cx="1201783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/>
              <a:t>2</a:t>
            </a:r>
          </a:p>
          <a:p>
            <a:pPr algn="ctr"/>
            <a:r>
              <a:rPr lang="en-GB" sz="4800" dirty="0"/>
              <a:t>2</a:t>
            </a:r>
          </a:p>
          <a:p>
            <a:pPr algn="ctr"/>
            <a:r>
              <a:rPr lang="en-GB" sz="4800" dirty="0"/>
              <a:t>2</a:t>
            </a:r>
          </a:p>
          <a:p>
            <a:pPr algn="ctr"/>
            <a:r>
              <a:rPr lang="en-GB" sz="4800" dirty="0"/>
              <a:t>2</a:t>
            </a:r>
          </a:p>
          <a:p>
            <a:pPr algn="ctr"/>
            <a:r>
              <a:rPr lang="en-GB" sz="4800" dirty="0"/>
              <a:t>2</a:t>
            </a:r>
          </a:p>
          <a:p>
            <a:pPr algn="ctr"/>
            <a:endParaRPr lang="en-GB" dirty="0"/>
          </a:p>
        </p:txBody>
      </p:sp>
      <p:sp>
        <p:nvSpPr>
          <p:cNvPr id="39" name="TextBox 38"/>
          <p:cNvSpPr txBox="1"/>
          <p:nvPr/>
        </p:nvSpPr>
        <p:spPr>
          <a:xfrm>
            <a:off x="2812174" y="5351433"/>
            <a:ext cx="341654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/>
              <a:t>5           5</a:t>
            </a:r>
          </a:p>
          <a:p>
            <a:pPr algn="ctr"/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32041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7.2|8.9|1.7|1.8|1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4|1.3|2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7|0.7|0.3|0.3|0.4|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7|1|6.2|8.5|12|1.9|5.4|0.7|0.5|0.7|0.5|1.4|1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8|4.7|3.6|0.8|3.8|10|0.8|1.7|0.6|0.6|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3|2.4|25.2|2.9|8.7|14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7|2|4.6|9.3"/>
</p:tagLst>
</file>

<file path=ppt/theme/theme1.xml><?xml version="1.0" encoding="utf-8"?>
<a:theme xmlns:a="http://schemas.openxmlformats.org/drawingml/2006/main" name="Get ready ques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Let's lear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Your tur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Your turn activity less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0DC92D10A6294EB2D3BAE7684BF2FC" ma:contentTypeVersion="7" ma:contentTypeDescription="Create a new document." ma:contentTypeScope="" ma:versionID="d1bbd0e7118b8034b1837b1a97a3e8b1">
  <xsd:schema xmlns:xsd="http://www.w3.org/2001/XMLSchema" xmlns:xs="http://www.w3.org/2001/XMLSchema" xmlns:p="http://schemas.microsoft.com/office/2006/metadata/properties" xmlns:ns3="522d4c35-b548-4432-90ae-af4376e1c4b4" targetNamespace="http://schemas.microsoft.com/office/2006/metadata/properties" ma:root="true" ma:fieldsID="6327414cb3b5f93d160f991d0b6625f7" ns3:_="">
    <xsd:import namespace="522d4c35-b548-4432-90ae-af4376e1c4b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2d4c35-b548-4432-90ae-af4376e1c4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FA976BF-BA58-4DED-B6CD-0D8A580477C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72645BB-C536-4612-8AE4-E740337A994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2d4c35-b548-4432-90ae-af4376e1c4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1727757-3061-47D3-99FD-9493F136DC43}">
  <ds:schemaRefs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elements/1.1/"/>
    <ds:schemaRef ds:uri="http://schemas.microsoft.com/office/2006/metadata/properties"/>
    <ds:schemaRef ds:uri="http://schemas.microsoft.com/office/infopath/2007/PartnerControls"/>
    <ds:schemaRef ds:uri="522d4c35-b548-4432-90ae-af4376e1c4b4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14360</TotalTime>
  <Words>255</Words>
  <Application>Microsoft Office PowerPoint</Application>
  <PresentationFormat>On-screen Show (4:3)</PresentationFormat>
  <Paragraphs>358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Arial Rounded MT Bold</vt:lpstr>
      <vt:lpstr>Calibri</vt:lpstr>
      <vt:lpstr>Cambria Math</vt:lpstr>
      <vt:lpstr>Comic Sans MS</vt:lpstr>
      <vt:lpstr>Get ready questions</vt:lpstr>
      <vt:lpstr>Let's learn slides</vt:lpstr>
      <vt:lpstr>Your turn</vt:lpstr>
      <vt:lpstr>Your turn activity lesson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Have a go at the questions on the next page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Jacque Thomas</cp:lastModifiedBy>
  <cp:revision>244</cp:revision>
  <dcterms:created xsi:type="dcterms:W3CDTF">2019-07-05T11:02:13Z</dcterms:created>
  <dcterms:modified xsi:type="dcterms:W3CDTF">2021-01-12T09:59:23Z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0x010100810DC92D10A6294EB2D3BAE7684BF2FC</vt:lpwstr>
  </property>
</Properties>
</file>