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94" r:id="rId3"/>
    <p:sldId id="305" r:id="rId4"/>
    <p:sldId id="310" r:id="rId5"/>
    <p:sldId id="311" r:id="rId6"/>
    <p:sldId id="312" r:id="rId7"/>
    <p:sldId id="313" r:id="rId8"/>
    <p:sldId id="314" r:id="rId9"/>
    <p:sldId id="316" r:id="rId10"/>
    <p:sldId id="322" r:id="rId11"/>
    <p:sldId id="328" r:id="rId12"/>
    <p:sldId id="326" r:id="rId13"/>
    <p:sldId id="317" r:id="rId14"/>
    <p:sldId id="324" r:id="rId15"/>
    <p:sldId id="320" r:id="rId16"/>
    <p:sldId id="309" r:id="rId17"/>
    <p:sldId id="327" r:id="rId18"/>
    <p:sldId id="319" r:id="rId19"/>
    <p:sldId id="321" r:id="rId20"/>
    <p:sldId id="323" r:id="rId21"/>
    <p:sldId id="308" r:id="rId22"/>
    <p:sldId id="267" r:id="rId23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26"/>
      <p:bold r:id="rId27"/>
      <p:italic r:id="rId28"/>
      <p:boldItalic r:id="rId29"/>
    </p:embeddedFont>
    <p:embeddedFont>
      <p:font typeface="Twinkl" pitchFamily="2" charset="0"/>
      <p:regular r:id="rId30"/>
      <p:bold r:id="rId31"/>
    </p:embeddedFont>
    <p:embeddedFont>
      <p:font typeface="Twinkl SemiBold" pitchFamily="2" charset="0"/>
      <p:bold r:id="rId32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B8"/>
    <a:srgbClr val="DE1E5A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1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4" y="948"/>
      </p:cViewPr>
      <p:guideLst>
        <p:guide orient="horz" pos="202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08/06/2020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5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6" r:id="rId3"/>
    <p:sldLayoutId id="2147483684" r:id="rId4"/>
    <p:sldLayoutId id="2147483685" r:id="rId5"/>
    <p:sldLayoutId id="2147483679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916832" y="393795"/>
            <a:ext cx="2679883" cy="2841563"/>
            <a:chOff x="144900" y="731453"/>
            <a:chExt cx="2679883" cy="28415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00" y="731453"/>
              <a:ext cx="2679883" cy="2841563"/>
            </a:xfrm>
            <a:prstGeom prst="rect">
              <a:avLst/>
            </a:prstGeom>
          </p:spPr>
        </p:pic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1101705" y="1556792"/>
              <a:ext cx="766274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tray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2844824" y="3501008"/>
            <a:ext cx="2679883" cy="2841563"/>
            <a:chOff x="144900" y="731453"/>
            <a:chExt cx="2679883" cy="284156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00" y="731453"/>
              <a:ext cx="2679883" cy="2841563"/>
            </a:xfrm>
            <a:prstGeom prst="rect">
              <a:avLst/>
            </a:prstGeom>
          </p:spPr>
        </p:pic>
        <p:sp>
          <p:nvSpPr>
            <p:cNvPr id="37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1039880" y="1521756"/>
              <a:ext cx="889921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spray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45797" y="1521618"/>
            <a:ext cx="2679883" cy="2841563"/>
            <a:chOff x="144900" y="731453"/>
            <a:chExt cx="2679883" cy="284156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00" y="731453"/>
              <a:ext cx="2679883" cy="2841563"/>
            </a:xfrm>
            <a:prstGeom prst="rect">
              <a:avLst/>
            </a:prstGeom>
          </p:spPr>
        </p:pic>
        <p:sp>
          <p:nvSpPr>
            <p:cNvPr id="40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1090179" y="1558577"/>
              <a:ext cx="789324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play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324528" y="4644265"/>
            <a:ext cx="2679883" cy="2841563"/>
            <a:chOff x="144900" y="731453"/>
            <a:chExt cx="2679883" cy="284156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00" y="731453"/>
              <a:ext cx="2679883" cy="2841563"/>
            </a:xfrm>
            <a:prstGeom prst="rect">
              <a:avLst/>
            </a:prstGeom>
          </p:spPr>
        </p:pic>
        <p:sp>
          <p:nvSpPr>
            <p:cNvPr id="46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1090179" y="1558577"/>
              <a:ext cx="782913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clay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1640" y="714271"/>
            <a:ext cx="2765278" cy="2950392"/>
            <a:chOff x="3767551" y="3235358"/>
            <a:chExt cx="2765278" cy="29503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51" y="3235358"/>
              <a:ext cx="2765278" cy="2950392"/>
            </a:xfrm>
            <a:prstGeom prst="rect">
              <a:avLst/>
            </a:prstGeom>
          </p:spPr>
        </p:pic>
        <p:sp>
          <p:nvSpPr>
            <p:cNvPr id="53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4767053" y="4122644"/>
              <a:ext cx="766274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tray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62343"/>
            <a:ext cx="1380056" cy="461392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4902414" y="695210"/>
            <a:ext cx="2765278" cy="2950392"/>
            <a:chOff x="3767551" y="3235358"/>
            <a:chExt cx="2765278" cy="295039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51" y="3235358"/>
              <a:ext cx="2765278" cy="2950392"/>
            </a:xfrm>
            <a:prstGeom prst="rect">
              <a:avLst/>
            </a:prstGeom>
          </p:spPr>
        </p:pic>
        <p:sp>
          <p:nvSpPr>
            <p:cNvPr id="56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4767053" y="4122644"/>
              <a:ext cx="766274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play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47" y="663952"/>
            <a:ext cx="740151" cy="1966458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407329" y="3332657"/>
            <a:ext cx="2765278" cy="2950392"/>
            <a:chOff x="3767551" y="3235358"/>
            <a:chExt cx="2765278" cy="295039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51" y="3235358"/>
              <a:ext cx="2765278" cy="2950392"/>
            </a:xfrm>
            <a:prstGeom prst="rect">
              <a:avLst/>
            </a:prstGeom>
          </p:spPr>
        </p:pic>
        <p:sp>
          <p:nvSpPr>
            <p:cNvPr id="59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4689597" y="4122644"/>
              <a:ext cx="921185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spray</a:t>
              </a: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9" y="3549724"/>
            <a:ext cx="1129221" cy="1206519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302288" y="3392179"/>
            <a:ext cx="2765278" cy="2950392"/>
            <a:chOff x="3700376" y="3195411"/>
            <a:chExt cx="2765278" cy="295039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376" y="3195411"/>
              <a:ext cx="2765278" cy="2950392"/>
            </a:xfrm>
            <a:prstGeom prst="rect">
              <a:avLst/>
            </a:prstGeom>
          </p:spPr>
        </p:pic>
        <p:sp>
          <p:nvSpPr>
            <p:cNvPr id="63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4708975" y="4062480"/>
              <a:ext cx="748080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clay</a:t>
              </a: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31" y="3798304"/>
            <a:ext cx="1085464" cy="988771"/>
          </a:xfrm>
          <a:prstGeom prst="rect">
            <a:avLst/>
          </a:prstGeom>
        </p:spPr>
      </p:pic>
      <p:grpSp>
        <p:nvGrpSpPr>
          <p:cNvPr id="47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32336" y="5503060"/>
            <a:ext cx="1499293" cy="666848"/>
            <a:chOff x="6914614" y="5534675"/>
            <a:chExt cx="1499293" cy="666848"/>
          </a:xfrm>
        </p:grpSpPr>
        <p:sp>
          <p:nvSpPr>
            <p:cNvPr id="48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9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553 0.025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2361 0.01436 C 0.14948 0.0176 0.1875 0.01945 0.22777 0.01945 C 0.27378 0.01945 0.31041 0.0176 0.33628 0.01436 L 0.45989 -3.33333E-6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8658 L -0.12187 0.01759 C -0.14722 0.0412 -0.18542 0.05393 -0.22517 0.05393 C -0.27048 0.05393 -0.30677 0.0412 -0.33212 0.01759 L -0.45364 -0.08658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1134 L -0.13889 0.01111 C -0.16788 0.03866 -0.21129 0.05393 -0.2566 0.05393 C -0.30816 0.05393 -0.34965 0.03866 -0.3783 0.01111 L -0.51667 -0.11134 " pathEditMode="relative" rAng="0" ptsTypes="AAAAA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16832" y="393795"/>
            <a:ext cx="2679883" cy="2841563"/>
            <a:chOff x="144900" y="731453"/>
            <a:chExt cx="2679883" cy="28415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00" y="731453"/>
              <a:ext cx="2679883" cy="2841563"/>
            </a:xfrm>
            <a:prstGeom prst="rect">
              <a:avLst/>
            </a:prstGeom>
          </p:spPr>
        </p:pic>
        <p:sp>
          <p:nvSpPr>
            <p:cNvPr id="4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955131" y="1534410"/>
              <a:ext cx="1059420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crayon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844824" y="3501008"/>
            <a:ext cx="2679883" cy="2841563"/>
            <a:chOff x="144900" y="731453"/>
            <a:chExt cx="2679883" cy="28415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00" y="731453"/>
              <a:ext cx="2679883" cy="2841563"/>
            </a:xfrm>
            <a:prstGeom prst="rect">
              <a:avLst/>
            </a:prstGeom>
          </p:spPr>
        </p:pic>
        <p:sp>
          <p:nvSpPr>
            <p:cNvPr id="7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1104239" y="1521756"/>
              <a:ext cx="761204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hay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24528" y="4644265"/>
            <a:ext cx="2679883" cy="2841563"/>
            <a:chOff x="144900" y="731453"/>
            <a:chExt cx="2679883" cy="28415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00" y="731453"/>
              <a:ext cx="2679883" cy="2841563"/>
            </a:xfrm>
            <a:prstGeom prst="rect">
              <a:avLst/>
            </a:prstGeom>
          </p:spPr>
        </p:pic>
        <p:sp>
          <p:nvSpPr>
            <p:cNvPr id="10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1129388" y="1532412"/>
              <a:ext cx="710905" cy="3529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pay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17209" y="725679"/>
            <a:ext cx="6484293" cy="5271252"/>
            <a:chOff x="1317209" y="725679"/>
            <a:chExt cx="6484293" cy="5271252"/>
          </a:xfrm>
        </p:grpSpPr>
        <p:grpSp>
          <p:nvGrpSpPr>
            <p:cNvPr id="14" name="Group 13"/>
            <p:cNvGrpSpPr/>
            <p:nvPr/>
          </p:nvGrpSpPr>
          <p:grpSpPr>
            <a:xfrm>
              <a:off x="3233421" y="725679"/>
              <a:ext cx="2765278" cy="2950392"/>
              <a:chOff x="3811611" y="3410421"/>
              <a:chExt cx="2765278" cy="295039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1611" y="3410421"/>
                <a:ext cx="2765278" cy="2950392"/>
              </a:xfrm>
              <a:prstGeom prst="rect">
                <a:avLst/>
              </a:prstGeom>
            </p:spPr>
          </p:pic>
          <p:sp>
            <p:nvSpPr>
              <p:cNvPr id="16" name="Rectangle: Rounded Corners 19">
                <a:extLst>
                  <a:ext uri="{FF2B5EF4-FFF2-40B4-BE49-F238E27FC236}">
                    <a16:creationId xmlns:a16="http://schemas.microsoft.com/office/drawing/2014/main" id="{4BC43678-4A88-407D-8123-42A7BF4255CB}"/>
                  </a:ext>
                </a:extLst>
              </p:cNvPr>
              <p:cNvSpPr/>
              <p:nvPr/>
            </p:nvSpPr>
            <p:spPr>
              <a:xfrm>
                <a:off x="4685889" y="4297707"/>
                <a:ext cx="1016722" cy="35295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Twinkl SemiBold" pitchFamily="2" charset="0"/>
                  </a:rPr>
                  <a:t>crayon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317209" y="3030091"/>
              <a:ext cx="2765278" cy="2950392"/>
              <a:chOff x="3969144" y="2548417"/>
              <a:chExt cx="2765278" cy="295039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9144" y="2548417"/>
                <a:ext cx="2765278" cy="2950392"/>
              </a:xfrm>
              <a:prstGeom prst="rect">
                <a:avLst/>
              </a:prstGeom>
            </p:spPr>
          </p:pic>
          <p:sp>
            <p:nvSpPr>
              <p:cNvPr id="19" name="Rectangle: Rounded Corners 19">
                <a:extLst>
                  <a:ext uri="{FF2B5EF4-FFF2-40B4-BE49-F238E27FC236}">
                    <a16:creationId xmlns:a16="http://schemas.microsoft.com/office/drawing/2014/main" id="{4BC43678-4A88-407D-8123-42A7BF4255CB}"/>
                  </a:ext>
                </a:extLst>
              </p:cNvPr>
              <p:cNvSpPr/>
              <p:nvPr/>
            </p:nvSpPr>
            <p:spPr>
              <a:xfrm>
                <a:off x="4960830" y="3435703"/>
                <a:ext cx="781906" cy="35295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Twinkl SemiBold" pitchFamily="2" charset="0"/>
                  </a:rPr>
                  <a:t>hay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16060" y="3046539"/>
              <a:ext cx="2765278" cy="2950392"/>
              <a:chOff x="3876352" y="2768179"/>
              <a:chExt cx="2765278" cy="295039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6352" y="2768179"/>
                <a:ext cx="2765278" cy="2950392"/>
              </a:xfrm>
              <a:prstGeom prst="rect">
                <a:avLst/>
              </a:prstGeom>
            </p:spPr>
          </p:pic>
          <p:sp>
            <p:nvSpPr>
              <p:cNvPr id="22" name="Rectangle: Rounded Corners 19">
                <a:extLst>
                  <a:ext uri="{FF2B5EF4-FFF2-40B4-BE49-F238E27FC236}">
                    <a16:creationId xmlns:a16="http://schemas.microsoft.com/office/drawing/2014/main" id="{4BC43678-4A88-407D-8123-42A7BF4255CB}"/>
                  </a:ext>
                </a:extLst>
              </p:cNvPr>
              <p:cNvSpPr/>
              <p:nvPr/>
            </p:nvSpPr>
            <p:spPr>
              <a:xfrm>
                <a:off x="4825051" y="3452151"/>
                <a:ext cx="781906" cy="35295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Twinkl SemiBold" pitchFamily="2" charset="0"/>
                  </a:rPr>
                  <a:t>pay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924" y="3274659"/>
              <a:ext cx="1094466" cy="87880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673144" y="3235358"/>
              <a:ext cx="1128358" cy="1754393"/>
              <a:chOff x="5530188" y="68955"/>
              <a:chExt cx="1380078" cy="214577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D05CD85-19A5-4621-9322-D7CB28535C05}"/>
                  </a:ext>
                </a:extLst>
              </p:cNvPr>
              <p:cNvSpPr/>
              <p:nvPr/>
            </p:nvSpPr>
            <p:spPr>
              <a:xfrm>
                <a:off x="5530188" y="965626"/>
                <a:ext cx="1249103" cy="1249103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D05CD85-19A5-4621-9322-D7CB28535C05}"/>
                  </a:ext>
                </a:extLst>
              </p:cNvPr>
              <p:cNvSpPr/>
              <p:nvPr/>
            </p:nvSpPr>
            <p:spPr>
              <a:xfrm>
                <a:off x="5535673" y="68955"/>
                <a:ext cx="1374593" cy="13745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259" y="1222361"/>
              <a:ext cx="1321398" cy="792839"/>
            </a:xfrm>
            <a:prstGeom prst="rect">
              <a:avLst/>
            </a:prstGeom>
          </p:spPr>
        </p:pic>
      </p:grpSp>
      <p:grpSp>
        <p:nvGrpSpPr>
          <p:cNvPr id="11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32336" y="5503060"/>
            <a:ext cx="1499293" cy="666848"/>
            <a:chOff x="6914614" y="5534675"/>
            <a:chExt cx="1499293" cy="666848"/>
          </a:xfrm>
        </p:grpSpPr>
        <p:sp>
          <p:nvSpPr>
            <p:cNvPr id="12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66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6724 0.0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764 L 0.11302 0.01227 C 0.1368 0.01667 0.17135 0.01945 0.20816 0.01945 C 0.25017 0.01945 0.28368 0.01667 0.30746 0.01227 L 0.42048 -0.00764 " pathEditMode="relative" rAng="0" ptsTypes="AAA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9537 L -0.14115 -0.01088 C -0.17083 0.03079 -0.21493 0.05393 -0.26094 0.05393 C -0.31319 0.05393 -0.35521 0.03079 -0.38455 -0.01088 L -0.52465 -0.19537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10" y="2573668"/>
            <a:ext cx="866205" cy="269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98" y="2550187"/>
            <a:ext cx="922644" cy="2717515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5115042"/>
            <a:ext cx="7776863" cy="10706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hope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he remembers to not a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dd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d!”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laughed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Sam.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Why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don’t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make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all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about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Jay’s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adventure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here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us on planet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Earth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?” said Kit.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 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4" name="Oval 3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6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5879" r="5444" b="21536"/>
          <a:stretch/>
        </p:blipFill>
        <p:spPr>
          <a:xfrm>
            <a:off x="461960" y="1552913"/>
            <a:ext cx="8220077" cy="40466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3" name="Oval 12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 txBox="1">
            <a:spLocks/>
          </p:cNvSpPr>
          <p:nvPr/>
        </p:nvSpPr>
        <p:spPr>
          <a:xfrm>
            <a:off x="461963" y="660400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sz="4400" dirty="0">
                <a:latin typeface="+mn-lt"/>
              </a:rPr>
              <a:t>Fun With Jay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4213" y="5646440"/>
            <a:ext cx="7775575" cy="771525"/>
          </a:xfrm>
          <a:prstGeom prst="roundRect">
            <a:avLst>
              <a:gd name="adj" fmla="val 10033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A ‘Let’s Read Together!’ Book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66651"/>
            <a:ext cx="5025483" cy="35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5661248"/>
            <a:ext cx="7776863" cy="52440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had a book. They got Jay to visit so he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play.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5025483" cy="35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8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19" y="1823629"/>
            <a:ext cx="1016240" cy="29201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1" name="Oval 10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0" y="2562312"/>
            <a:ext cx="792088" cy="2213382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575146" y="5735547"/>
            <a:ext cx="7993707" cy="54179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It was the end of the holidays. The next day, they took him to class.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2903947" cy="4106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93" y="2708920"/>
            <a:ext cx="849696" cy="22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34" y="2877579"/>
            <a:ext cx="1032412" cy="2724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57" y="2917904"/>
            <a:ext cx="928917" cy="26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9" name="Oval 18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575146" y="5735547"/>
            <a:ext cx="7993707" cy="54179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They lost him on the display. He </a:t>
            </a:r>
            <a:r>
              <a:rPr lang="en-GB" sz="2000" dirty="0">
                <a:solidFill>
                  <a:srgbClr val="DE1E5A"/>
                </a:solidFill>
                <a:ea typeface="Tuffy" panose="020B0603060100000000" pitchFamily="34" charset="0"/>
                <a:cs typeface="Tuffy" panose="020B0603060100000000" pitchFamily="34" charset="0"/>
              </a:rPr>
              <a:t>should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stay hidden!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287">
            <a:off x="626053" y="1479285"/>
            <a:ext cx="713847" cy="1385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42" y="2691880"/>
            <a:ext cx="870289" cy="27248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22" y="2674740"/>
            <a:ext cx="901506" cy="27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48" y="4393090"/>
            <a:ext cx="525774" cy="1005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9"/>
            <a:ext cx="922644" cy="2717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60" y="2780928"/>
            <a:ext cx="1122848" cy="2717515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575146" y="5517233"/>
            <a:ext cx="7993707" cy="76011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At midday, they went for dinner. They had to tell Jay there were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no toads.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52078" y="3734718"/>
            <a:ext cx="953088" cy="658372"/>
            <a:chOff x="826207" y="3933056"/>
            <a:chExt cx="1777654" cy="1227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6207" y="3933056"/>
              <a:ext cx="1777654" cy="12279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520" y="4149080"/>
              <a:ext cx="918953" cy="76618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8" name="Oval 1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31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50" name="Oval 49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6996" y="5449291"/>
            <a:ext cx="7840482" cy="76406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After dinner, it was Kit and Sam’s art lesson. Jay got stuck with the crayons.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38913" y="3120772"/>
            <a:ext cx="703218" cy="764067"/>
            <a:chOff x="607413" y="1956274"/>
            <a:chExt cx="1732339" cy="18822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9603" flipV="1">
              <a:off x="1339676" y="3659582"/>
              <a:ext cx="448466" cy="813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5668" flipV="1">
              <a:off x="1285791" y="3778622"/>
              <a:ext cx="448464" cy="598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891286" y="3428998"/>
              <a:ext cx="448466" cy="813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3258" flipV="1">
              <a:off x="1638984" y="3701036"/>
              <a:ext cx="448466" cy="875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3" y="1956274"/>
              <a:ext cx="940251" cy="1824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63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2146168"/>
            <a:ext cx="7495567" cy="4240539"/>
          </a:xfrm>
          <a:prstGeom prst="rect">
            <a:avLst/>
          </a:prstGeom>
        </p:spPr>
      </p:pic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5445224"/>
            <a:ext cx="7776863" cy="74043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He had so much fun but he </a:t>
            </a:r>
            <a:r>
              <a:rPr lang="en-GB" sz="2000" dirty="0">
                <a:solidFill>
                  <a:srgbClr val="DE1E5A"/>
                </a:solidFill>
                <a:ea typeface="Tuffy" panose="020B0603060100000000" pitchFamily="34" charset="0"/>
                <a:cs typeface="Tuffy" panose="020B0603060100000000" pitchFamily="34" charset="0"/>
              </a:rPr>
              <a:t>could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not stay. “I must go back to my planet,” said Jay.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6" name="Oval 5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92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863180" y="1017498"/>
            <a:ext cx="6262587" cy="57159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89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92" name="said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93" name="s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94" name="hav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95" name="lik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96" name="som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97" name="com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98" name="d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907" y="3378121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do</a:t>
            </a:r>
          </a:p>
        </p:txBody>
      </p:sp>
      <p:sp>
        <p:nvSpPr>
          <p:cNvPr id="99" name="littl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257" y="3367549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little</a:t>
            </a:r>
          </a:p>
        </p:txBody>
      </p:sp>
      <p:sp>
        <p:nvSpPr>
          <p:cNvPr id="100" name="on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933" y="3337878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101" name="wer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858" y="3356377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were</a:t>
            </a:r>
          </a:p>
        </p:txBody>
      </p:sp>
      <p:sp>
        <p:nvSpPr>
          <p:cNvPr id="102" name="ther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209" y="336527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there</a:t>
            </a:r>
          </a:p>
        </p:txBody>
      </p:sp>
      <p:sp>
        <p:nvSpPr>
          <p:cNvPr id="103" name="wha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242" y="3374247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104" name="when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318" y="332844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when</a:t>
            </a:r>
          </a:p>
        </p:txBody>
      </p:sp>
      <p:sp>
        <p:nvSpPr>
          <p:cNvPr id="105" name="ou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549" y="334054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106" name="sh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6084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107" name="c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844" y="339055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109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10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4" name="qu">
            <a:extLst>
              <a:ext uri="{FF2B5EF4-FFF2-40B4-BE49-F238E27FC236}">
                <a16:creationId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492708" y="2270482"/>
            <a:ext cx="1451038" cy="2616699"/>
            <a:chOff x="3421157" y="2270482"/>
            <a:chExt cx="1451038" cy="2616699"/>
          </a:xfrm>
        </p:grpSpPr>
        <p:pic>
          <p:nvPicPr>
            <p:cNvPr id="115" name="snake">
              <a:extLst>
                <a:ext uri="{FF2B5EF4-FFF2-40B4-BE49-F238E27FC236}">
                  <a16:creationId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104493"/>
              <a:ext cx="1359678" cy="782688"/>
            </a:xfrm>
            <a:prstGeom prst="rect">
              <a:avLst/>
            </a:prstGeom>
          </p:spPr>
        </p:pic>
        <p:sp>
          <p:nvSpPr>
            <p:cNvPr id="116" name="s">
              <a:extLst>
                <a:ext uri="{FF2B5EF4-FFF2-40B4-BE49-F238E27FC236}">
                  <a16:creationId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117" name="sh">
            <a:extLst>
              <a:ext uri="{FF2B5EF4-FFF2-40B4-BE49-F238E27FC236}">
                <a16:creationId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3227244" y="2560973"/>
            <a:ext cx="1943402" cy="2190765"/>
            <a:chOff x="3101113" y="2288844"/>
            <a:chExt cx="1943402" cy="2190765"/>
          </a:xfrm>
        </p:grpSpPr>
        <p:sp>
          <p:nvSpPr>
            <p:cNvPr id="118" name="t">
              <a:extLst>
                <a:ext uri="{FF2B5EF4-FFF2-40B4-BE49-F238E27FC236}">
                  <a16:creationId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491880" y="228884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13" y="3873203"/>
              <a:ext cx="1943402" cy="606406"/>
            </a:xfrm>
            <a:prstGeom prst="rect">
              <a:avLst/>
            </a:prstGeom>
          </p:spPr>
        </p:pic>
      </p:grpSp>
      <p:grpSp>
        <p:nvGrpSpPr>
          <p:cNvPr id="123" name="ng:ring">
            <a:extLst>
              <a:ext uri="{FF2B5EF4-FFF2-40B4-BE49-F238E27FC236}">
                <a16:creationId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3439621" y="2261494"/>
            <a:ext cx="1457450" cy="2831648"/>
            <a:chOff x="2487941" y="2261494"/>
            <a:chExt cx="1457450" cy="2831648"/>
          </a:xfrm>
        </p:grpSpPr>
        <p:sp>
          <p:nvSpPr>
            <p:cNvPr id="124" name="i">
              <a:extLst>
                <a:ext uri="{FF2B5EF4-FFF2-40B4-BE49-F238E27FC236}">
                  <a16:creationId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2487941" y="226149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96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126" name="ai:train">
            <a:extLst>
              <a:ext uri="{FF2B5EF4-FFF2-40B4-BE49-F238E27FC236}">
                <a16:creationId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3456361" y="2255128"/>
            <a:ext cx="1223045" cy="2703232"/>
            <a:chOff x="2591586" y="2255128"/>
            <a:chExt cx="1223045" cy="2703232"/>
          </a:xfrm>
        </p:grpSpPr>
        <p:sp>
          <p:nvSpPr>
            <p:cNvPr id="127" name="n">
              <a:extLst>
                <a:ext uri="{FF2B5EF4-FFF2-40B4-BE49-F238E27FC236}">
                  <a16:creationId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2603536" y="2255128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86" y="3708044"/>
              <a:ext cx="1223045" cy="1250316"/>
            </a:xfrm>
            <a:prstGeom prst="rect">
              <a:avLst/>
            </a:prstGeom>
          </p:spPr>
        </p:pic>
      </p:grpSp>
      <p:grpSp>
        <p:nvGrpSpPr>
          <p:cNvPr id="129" name="igh: ?">
            <a:extLst>
              <a:ext uri="{FF2B5EF4-FFF2-40B4-BE49-F238E27FC236}">
                <a16:creationId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3240067" y="2280615"/>
            <a:ext cx="1808508" cy="2964877"/>
            <a:chOff x="1971096" y="2280615"/>
            <a:chExt cx="1808508" cy="2964877"/>
          </a:xfrm>
        </p:grpSpPr>
        <p:sp>
          <p:nvSpPr>
            <p:cNvPr id="130" name="d">
              <a:extLst>
                <a:ext uri="{FF2B5EF4-FFF2-40B4-BE49-F238E27FC236}">
                  <a16:creationId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1971096" y="2280615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39" y="3933056"/>
              <a:ext cx="1091776" cy="1312436"/>
            </a:xfrm>
            <a:prstGeom prst="rect">
              <a:avLst/>
            </a:prstGeom>
          </p:spPr>
        </p:pic>
      </p:grpSp>
      <p:grpSp>
        <p:nvGrpSpPr>
          <p:cNvPr id="132" name="oa: ?">
            <a:extLst>
              <a:ext uri="{FF2B5EF4-FFF2-40B4-BE49-F238E27FC236}">
                <a16:creationId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3253084" y="2269216"/>
            <a:ext cx="1492406" cy="2704424"/>
            <a:chOff x="2245520" y="2269216"/>
            <a:chExt cx="1492406" cy="2704424"/>
          </a:xfrm>
        </p:grpSpPr>
        <p:sp>
          <p:nvSpPr>
            <p:cNvPr id="133" name="g">
              <a:extLst>
                <a:ext uri="{FF2B5EF4-FFF2-40B4-BE49-F238E27FC236}">
                  <a16:creationId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2283478" y="2269216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520" y="3887893"/>
              <a:ext cx="1492406" cy="1085747"/>
            </a:xfrm>
            <a:prstGeom prst="rect">
              <a:avLst/>
            </a:prstGeom>
          </p:spPr>
        </p:pic>
      </p:grpSp>
      <p:grpSp>
        <p:nvGrpSpPr>
          <p:cNvPr id="138" name="ar: c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60135" y="2278209"/>
            <a:ext cx="1319592" cy="2817305"/>
            <a:chOff x="2230874" y="2278209"/>
            <a:chExt cx="1319592" cy="2817305"/>
          </a:xfrm>
        </p:grpSpPr>
        <p:sp>
          <p:nvSpPr>
            <p:cNvPr id="139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74" y="3861048"/>
              <a:ext cx="1299799" cy="1234466"/>
            </a:xfrm>
            <a:prstGeom prst="rect">
              <a:avLst/>
            </a:prstGeom>
          </p:spPr>
        </p:pic>
      </p:grpSp>
      <p:grpSp>
        <p:nvGrpSpPr>
          <p:cNvPr id="141" name="ur">
            <a:extLst>
              <a:ext uri="{FF2B5EF4-FFF2-40B4-BE49-F238E27FC236}">
                <a16:creationId xmlns:a16="http://schemas.microsoft.com/office/drawing/2014/main" id="{8141C61D-E481-4ECB-B519-CB18EF623192}"/>
              </a:ext>
            </a:extLst>
          </p:cNvPr>
          <p:cNvGrpSpPr/>
          <p:nvPr/>
        </p:nvGrpSpPr>
        <p:grpSpPr>
          <a:xfrm>
            <a:off x="3368365" y="2272811"/>
            <a:ext cx="1399039" cy="2700830"/>
            <a:chOff x="2032298" y="2272811"/>
            <a:chExt cx="1399039" cy="2700830"/>
          </a:xfrm>
        </p:grpSpPr>
        <p:sp>
          <p:nvSpPr>
            <p:cNvPr id="142" name="e">
              <a:extLst>
                <a:ext uri="{FF2B5EF4-FFF2-40B4-BE49-F238E27FC236}">
                  <a16:creationId xmlns:a16="http://schemas.microsoft.com/office/drawing/2014/main" id="{DF1270A9-6862-45F5-9081-FC471579049A}"/>
                </a:ext>
              </a:extLst>
            </p:cNvPr>
            <p:cNvSpPr txBox="1"/>
            <p:nvPr/>
          </p:nvSpPr>
          <p:spPr>
            <a:xfrm>
              <a:off x="2080731" y="2272811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6EA6E768-B1B5-41C9-A3CB-ED118505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298" y="3832403"/>
              <a:ext cx="1399039" cy="1141238"/>
            </a:xfrm>
            <a:prstGeom prst="rect">
              <a:avLst/>
            </a:prstGeom>
          </p:spPr>
        </p:pic>
      </p:grpSp>
      <p:grpSp>
        <p:nvGrpSpPr>
          <p:cNvPr id="144" name="ow">
            <a:extLst>
              <a:ext uri="{FF2B5EF4-FFF2-40B4-BE49-F238E27FC236}">
                <a16:creationId xmlns:a16="http://schemas.microsoft.com/office/drawing/2014/main" id="{476BCD99-348B-4EED-A4B7-9FFF63DE1502}"/>
              </a:ext>
            </a:extLst>
          </p:cNvPr>
          <p:cNvGrpSpPr/>
          <p:nvPr/>
        </p:nvGrpSpPr>
        <p:grpSpPr>
          <a:xfrm>
            <a:off x="3159740" y="2317892"/>
            <a:ext cx="2022469" cy="2551688"/>
            <a:chOff x="1823042" y="2263631"/>
            <a:chExt cx="2022469" cy="2551688"/>
          </a:xfrm>
        </p:grpSpPr>
        <p:sp>
          <p:nvSpPr>
            <p:cNvPr id="145" name="u">
              <a:extLst>
                <a:ext uri="{FF2B5EF4-FFF2-40B4-BE49-F238E27FC236}">
                  <a16:creationId xmlns:a16="http://schemas.microsoft.com/office/drawing/2014/main" id="{9BE99450-F6A4-41EA-BAE9-2E421A5DE2ED}"/>
                </a:ext>
              </a:extLst>
            </p:cNvPr>
            <p:cNvSpPr txBox="1"/>
            <p:nvPr/>
          </p:nvSpPr>
          <p:spPr>
            <a:xfrm>
              <a:off x="2050923" y="2263631"/>
              <a:ext cx="169790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DCDF205C-0AAA-4237-BEAF-72DC4CD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42" y="3864190"/>
              <a:ext cx="2022469" cy="951129"/>
            </a:xfrm>
            <a:prstGeom prst="rect">
              <a:avLst/>
            </a:prstGeom>
          </p:spPr>
        </p:pic>
      </p:grpSp>
      <p:grpSp>
        <p:nvGrpSpPr>
          <p:cNvPr id="147" name="oi">
            <a:extLst>
              <a:ext uri="{FF2B5EF4-FFF2-40B4-BE49-F238E27FC236}">
                <a16:creationId xmlns:a16="http://schemas.microsoft.com/office/drawing/2014/main" id="{48756292-9E55-4CD3-B8D9-01193A1F9290}"/>
              </a:ext>
            </a:extLst>
          </p:cNvPr>
          <p:cNvGrpSpPr/>
          <p:nvPr/>
        </p:nvGrpSpPr>
        <p:grpSpPr>
          <a:xfrm>
            <a:off x="3596163" y="2265673"/>
            <a:ext cx="1288610" cy="2872941"/>
            <a:chOff x="1976949" y="2265673"/>
            <a:chExt cx="1288610" cy="2872941"/>
          </a:xfrm>
        </p:grpSpPr>
        <p:sp>
          <p:nvSpPr>
            <p:cNvPr id="148" name="r">
              <a:extLst>
                <a:ext uri="{FF2B5EF4-FFF2-40B4-BE49-F238E27FC236}">
                  <a16:creationId xmlns:a16="http://schemas.microsoft.com/office/drawing/2014/main" id="{65A622F5-58E5-4F88-8625-AD9E43AD0CBE}"/>
                </a:ext>
              </a:extLst>
            </p:cNvPr>
            <p:cNvSpPr txBox="1"/>
            <p:nvPr/>
          </p:nvSpPr>
          <p:spPr>
            <a:xfrm>
              <a:off x="2084515" y="2265673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9F089FE-C0B9-4F7F-A657-0A716B7E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150" name="ear">
            <a:extLst>
              <a:ext uri="{FF2B5EF4-FFF2-40B4-BE49-F238E27FC236}">
                <a16:creationId xmlns:a16="http://schemas.microsoft.com/office/drawing/2014/main" id="{DFA096B6-F2C1-4418-B610-E5008522F35F}"/>
              </a:ext>
            </a:extLst>
          </p:cNvPr>
          <p:cNvGrpSpPr>
            <a:grpSpLocks/>
          </p:cNvGrpSpPr>
          <p:nvPr/>
        </p:nvGrpSpPr>
        <p:grpSpPr bwMode="auto">
          <a:xfrm>
            <a:off x="3213129" y="2258689"/>
            <a:ext cx="1854996" cy="2898950"/>
            <a:chOff x="1708634" y="2271052"/>
            <a:chExt cx="1856287" cy="2898324"/>
          </a:xfrm>
        </p:grpSpPr>
        <p:sp>
          <p:nvSpPr>
            <p:cNvPr id="151" name="r">
              <a:extLst>
                <a:ext uri="{FF2B5EF4-FFF2-40B4-BE49-F238E27FC236}">
                  <a16:creationId xmlns:a16="http://schemas.microsoft.com/office/drawing/2014/main" id="{54511861-1C02-4048-8C5B-74996B1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56287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152" name="Picture 81">
              <a:extLst>
                <a:ext uri="{FF2B5EF4-FFF2-40B4-BE49-F238E27FC236}">
                  <a16:creationId xmlns:a16="http://schemas.microsoft.com/office/drawing/2014/main" id="{F6049DC3-F1B8-4CB3-989E-9958EA4CD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" name="air">
            <a:extLst>
              <a:ext uri="{FF2B5EF4-FFF2-40B4-BE49-F238E27FC236}">
                <a16:creationId xmlns:a16="http://schemas.microsoft.com/office/drawing/2014/main" id="{2E66F917-F5B6-46A3-8363-A08C259CD624}"/>
              </a:ext>
            </a:extLst>
          </p:cNvPr>
          <p:cNvGrpSpPr/>
          <p:nvPr/>
        </p:nvGrpSpPr>
        <p:grpSpPr>
          <a:xfrm>
            <a:off x="3323172" y="2244560"/>
            <a:ext cx="1670650" cy="2901872"/>
            <a:chOff x="1777627" y="2244560"/>
            <a:chExt cx="1670650" cy="2901872"/>
          </a:xfrm>
        </p:grpSpPr>
        <p:pic>
          <p:nvPicPr>
            <p:cNvPr id="154" name="picture b">
              <a:extLst>
                <a:ext uri="{FF2B5EF4-FFF2-40B4-BE49-F238E27FC236}">
                  <a16:creationId xmlns:a16="http://schemas.microsoft.com/office/drawing/2014/main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155" name="b">
              <a:extLst>
                <a:ext uri="{FF2B5EF4-FFF2-40B4-BE49-F238E27FC236}">
                  <a16:creationId xmlns:a16="http://schemas.microsoft.com/office/drawing/2014/main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670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156" name="ure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218314" y="2399823"/>
            <a:ext cx="2008082" cy="2648947"/>
            <a:chOff x="284015" y="2244560"/>
            <a:chExt cx="1863011" cy="2457577"/>
          </a:xfrm>
        </p:grpSpPr>
        <p:pic>
          <p:nvPicPr>
            <p:cNvPr id="157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6" y="3861654"/>
              <a:ext cx="1620896" cy="840483"/>
            </a:xfrm>
            <a:prstGeom prst="rect">
              <a:avLst/>
            </a:prstGeom>
          </p:spPr>
        </p:pic>
        <p:sp>
          <p:nvSpPr>
            <p:cNvPr id="158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159" name="er">
            <a:extLst>
              <a:ext uri="{FF2B5EF4-FFF2-40B4-BE49-F238E27FC236}">
                <a16:creationId xmlns:a16="http://schemas.microsoft.com/office/drawing/2014/main" id="{23F9F2F8-085B-4752-8438-C57B7B80EBA0}"/>
              </a:ext>
            </a:extLst>
          </p:cNvPr>
          <p:cNvGrpSpPr/>
          <p:nvPr/>
        </p:nvGrpSpPr>
        <p:grpSpPr>
          <a:xfrm>
            <a:off x="3591514" y="2051660"/>
            <a:ext cx="1212191" cy="3070024"/>
            <a:chOff x="-708744" y="2244560"/>
            <a:chExt cx="1212191" cy="3070024"/>
          </a:xfrm>
        </p:grpSpPr>
        <p:pic>
          <p:nvPicPr>
            <p:cNvPr id="160" name="picture b">
              <a:extLst>
                <a:ext uri="{FF2B5EF4-FFF2-40B4-BE49-F238E27FC236}">
                  <a16:creationId xmlns:a16="http://schemas.microsoft.com/office/drawing/2014/main" id="{28A8C6C9-E4D5-4EEC-9F23-A654A43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035" y="3658978"/>
              <a:ext cx="724481" cy="1655606"/>
            </a:xfrm>
            <a:prstGeom prst="rect">
              <a:avLst/>
            </a:prstGeom>
          </p:spPr>
        </p:pic>
        <p:sp>
          <p:nvSpPr>
            <p:cNvPr id="161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1219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162" name="j">
            <a:extLst>
              <a:ext uri="{FF2B5EF4-FFF2-40B4-BE49-F238E27FC236}">
                <a16:creationId xmlns:a16="http://schemas.microsoft.com/office/drawing/2014/main" id="{B2E973D1-6B27-4F43-A5EF-F925D258A753}"/>
              </a:ext>
            </a:extLst>
          </p:cNvPr>
          <p:cNvGrpSpPr/>
          <p:nvPr/>
        </p:nvGrpSpPr>
        <p:grpSpPr>
          <a:xfrm>
            <a:off x="3654963" y="2092036"/>
            <a:ext cx="876689" cy="3180699"/>
            <a:chOff x="3672259" y="2270482"/>
            <a:chExt cx="876689" cy="3180699"/>
          </a:xfrm>
        </p:grpSpPr>
        <p:pic>
          <p:nvPicPr>
            <p:cNvPr id="163" name="snake">
              <a:extLst>
                <a:ext uri="{FF2B5EF4-FFF2-40B4-BE49-F238E27FC236}">
                  <a16:creationId xmlns:a16="http://schemas.microsoft.com/office/drawing/2014/main" id="{1C69F7B2-D26F-4E1A-AC36-85561CC79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259" y="3977920"/>
              <a:ext cx="876689" cy="1473261"/>
            </a:xfrm>
            <a:prstGeom prst="rect">
              <a:avLst/>
            </a:prstGeom>
          </p:spPr>
        </p:pic>
        <p:sp>
          <p:nvSpPr>
            <p:cNvPr id="164" name="s">
              <a:extLst>
                <a:ext uri="{FF2B5EF4-FFF2-40B4-BE49-F238E27FC236}">
                  <a16:creationId xmlns:a16="http://schemas.microsoft.com/office/drawing/2014/main" id="{BD4491B1-FDCF-4509-821C-733980D03C98}"/>
                </a:ext>
              </a:extLst>
            </p:cNvPr>
            <p:cNvSpPr txBox="1"/>
            <p:nvPr/>
          </p:nvSpPr>
          <p:spPr>
            <a:xfrm>
              <a:off x="3925213" y="2270482"/>
              <a:ext cx="5036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165" name="v">
            <a:extLst>
              <a:ext uri="{FF2B5EF4-FFF2-40B4-BE49-F238E27FC236}">
                <a16:creationId xmlns:a16="http://schemas.microsoft.com/office/drawing/2014/main" id="{606FD797-464E-4B7E-A1B0-6943B75758CD}"/>
              </a:ext>
            </a:extLst>
          </p:cNvPr>
          <p:cNvGrpSpPr/>
          <p:nvPr/>
        </p:nvGrpSpPr>
        <p:grpSpPr>
          <a:xfrm>
            <a:off x="3741298" y="2276872"/>
            <a:ext cx="1009125" cy="2853006"/>
            <a:chOff x="3645846" y="2270482"/>
            <a:chExt cx="1009125" cy="2853006"/>
          </a:xfrm>
        </p:grpSpPr>
        <p:pic>
          <p:nvPicPr>
            <p:cNvPr id="166" name="snake">
              <a:extLst>
                <a:ext uri="{FF2B5EF4-FFF2-40B4-BE49-F238E27FC236}">
                  <a16:creationId xmlns:a16="http://schemas.microsoft.com/office/drawing/2014/main" id="{C73E0F44-A4D2-4DBD-9042-329568C24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46" y="3697784"/>
              <a:ext cx="1009125" cy="1425704"/>
            </a:xfrm>
            <a:prstGeom prst="rect">
              <a:avLst/>
            </a:prstGeom>
          </p:spPr>
        </p:pic>
        <p:sp>
          <p:nvSpPr>
            <p:cNvPr id="167" name="s">
              <a:extLst>
                <a:ext uri="{FF2B5EF4-FFF2-40B4-BE49-F238E27FC236}">
                  <a16:creationId xmlns:a16="http://schemas.microsoft.com/office/drawing/2014/main" id="{0C45B674-6444-41AD-AF22-DBCC9CF96980}"/>
                </a:ext>
              </a:extLst>
            </p:cNvPr>
            <p:cNvSpPr txBox="1"/>
            <p:nvPr/>
          </p:nvSpPr>
          <p:spPr>
            <a:xfrm>
              <a:off x="3823712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168" name="w">
            <a:extLst>
              <a:ext uri="{FF2B5EF4-FFF2-40B4-BE49-F238E27FC236}">
                <a16:creationId xmlns:a16="http://schemas.microsoft.com/office/drawing/2014/main" id="{1C0D1F3D-A9E2-4AB8-B6C8-DD1CE87EC72F}"/>
              </a:ext>
            </a:extLst>
          </p:cNvPr>
          <p:cNvGrpSpPr/>
          <p:nvPr/>
        </p:nvGrpSpPr>
        <p:grpSpPr>
          <a:xfrm>
            <a:off x="3191915" y="2441343"/>
            <a:ext cx="1942826" cy="2297630"/>
            <a:chOff x="3029926" y="2270482"/>
            <a:chExt cx="1942826" cy="2297630"/>
          </a:xfrm>
        </p:grpSpPr>
        <p:pic>
          <p:nvPicPr>
            <p:cNvPr id="169" name="snake">
              <a:extLst>
                <a:ext uri="{FF2B5EF4-FFF2-40B4-BE49-F238E27FC236}">
                  <a16:creationId xmlns:a16="http://schemas.microsoft.com/office/drawing/2014/main" id="{906DDD28-A863-4D57-A5F6-DE462C73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26" y="3841194"/>
              <a:ext cx="1942826" cy="726918"/>
            </a:xfrm>
            <a:prstGeom prst="rect">
              <a:avLst/>
            </a:prstGeom>
          </p:spPr>
        </p:pic>
        <p:sp>
          <p:nvSpPr>
            <p:cNvPr id="170" name="s">
              <a:extLst>
                <a:ext uri="{FF2B5EF4-FFF2-40B4-BE49-F238E27FC236}">
                  <a16:creationId xmlns:a16="http://schemas.microsoft.com/office/drawing/2014/main" id="{A02BB17F-E960-4F16-AA38-E273718C7F2E}"/>
                </a:ext>
              </a:extLst>
            </p:cNvPr>
            <p:cNvSpPr txBox="1"/>
            <p:nvPr/>
          </p:nvSpPr>
          <p:spPr>
            <a:xfrm>
              <a:off x="3637180" y="2270482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171" name="x">
            <a:extLst>
              <a:ext uri="{FF2B5EF4-FFF2-40B4-BE49-F238E27FC236}">
                <a16:creationId xmlns:a16="http://schemas.microsoft.com/office/drawing/2014/main" id="{193343F5-3BF5-419C-B63B-9CCDE550BA37}"/>
              </a:ext>
            </a:extLst>
          </p:cNvPr>
          <p:cNvGrpSpPr/>
          <p:nvPr/>
        </p:nvGrpSpPr>
        <p:grpSpPr>
          <a:xfrm>
            <a:off x="3304561" y="2276872"/>
            <a:ext cx="1671001" cy="2882955"/>
            <a:chOff x="3295224" y="2270482"/>
            <a:chExt cx="1671001" cy="2882955"/>
          </a:xfrm>
        </p:grpSpPr>
        <p:pic>
          <p:nvPicPr>
            <p:cNvPr id="172" name="snake">
              <a:extLst>
                <a:ext uri="{FF2B5EF4-FFF2-40B4-BE49-F238E27FC236}">
                  <a16:creationId xmlns:a16="http://schemas.microsoft.com/office/drawing/2014/main" id="{33150BC3-9E63-4C21-B7B8-DD2AECC4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173" name="s">
              <a:extLst>
                <a:ext uri="{FF2B5EF4-FFF2-40B4-BE49-F238E27FC236}">
                  <a16:creationId xmlns:a16="http://schemas.microsoft.com/office/drawing/2014/main" id="{657981A7-9B0C-4D78-AB28-07B1B9F9CDDA}"/>
                </a:ext>
              </a:extLst>
            </p:cNvPr>
            <p:cNvSpPr txBox="1"/>
            <p:nvPr/>
          </p:nvSpPr>
          <p:spPr>
            <a:xfrm>
              <a:off x="3794206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174" name="y">
            <a:extLst>
              <a:ext uri="{FF2B5EF4-FFF2-40B4-BE49-F238E27FC236}">
                <a16:creationId xmlns:a16="http://schemas.microsoft.com/office/drawing/2014/main" id="{A8FCEC93-DAEB-48E8-9AB0-04B744F6926A}"/>
              </a:ext>
            </a:extLst>
          </p:cNvPr>
          <p:cNvGrpSpPr/>
          <p:nvPr/>
        </p:nvGrpSpPr>
        <p:grpSpPr>
          <a:xfrm>
            <a:off x="3812141" y="2058213"/>
            <a:ext cx="825048" cy="3026971"/>
            <a:chOff x="3748236" y="2270482"/>
            <a:chExt cx="825048" cy="3026971"/>
          </a:xfrm>
        </p:grpSpPr>
        <p:pic>
          <p:nvPicPr>
            <p:cNvPr id="175" name="snake">
              <a:extLst>
                <a:ext uri="{FF2B5EF4-FFF2-40B4-BE49-F238E27FC236}">
                  <a16:creationId xmlns:a16="http://schemas.microsoft.com/office/drawing/2014/main" id="{BDEA54A0-C0F2-4282-ABF5-07083969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64975" cy="1442795"/>
            </a:xfrm>
            <a:prstGeom prst="rect">
              <a:avLst/>
            </a:prstGeom>
          </p:spPr>
        </p:pic>
        <p:sp>
          <p:nvSpPr>
            <p:cNvPr id="176" name="s">
              <a:extLst>
                <a:ext uri="{FF2B5EF4-FFF2-40B4-BE49-F238E27FC236}">
                  <a16:creationId xmlns:a16="http://schemas.microsoft.com/office/drawing/2014/main" id="{5D298FF5-DE71-4F3D-AA7A-440C2ACE6343}"/>
                </a:ext>
              </a:extLst>
            </p:cNvPr>
            <p:cNvSpPr txBox="1"/>
            <p:nvPr/>
          </p:nvSpPr>
          <p:spPr>
            <a:xfrm>
              <a:off x="3761843" y="2270482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177" name="z">
            <a:extLst>
              <a:ext uri="{FF2B5EF4-FFF2-40B4-BE49-F238E27FC236}">
                <a16:creationId xmlns:a16="http://schemas.microsoft.com/office/drawing/2014/main" id="{A1FCA66A-541F-41E5-BEEE-247B5926F08B}"/>
              </a:ext>
            </a:extLst>
          </p:cNvPr>
          <p:cNvGrpSpPr/>
          <p:nvPr/>
        </p:nvGrpSpPr>
        <p:grpSpPr>
          <a:xfrm>
            <a:off x="3528521" y="2173097"/>
            <a:ext cx="1235711" cy="2952328"/>
            <a:chOff x="3547472" y="2270482"/>
            <a:chExt cx="1235711" cy="2952328"/>
          </a:xfrm>
        </p:grpSpPr>
        <p:pic>
          <p:nvPicPr>
            <p:cNvPr id="178" name="snake">
              <a:extLst>
                <a:ext uri="{FF2B5EF4-FFF2-40B4-BE49-F238E27FC236}">
                  <a16:creationId xmlns:a16="http://schemas.microsoft.com/office/drawing/2014/main" id="{8FA77280-AB15-4052-B7E2-DA91662C1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179" name="s">
              <a:extLst>
                <a:ext uri="{FF2B5EF4-FFF2-40B4-BE49-F238E27FC236}">
                  <a16:creationId xmlns:a16="http://schemas.microsoft.com/office/drawing/2014/main" id="{692BFD21-A57B-4B17-9ACF-49B82CFCFC53}"/>
                </a:ext>
              </a:extLst>
            </p:cNvPr>
            <p:cNvSpPr txBox="1"/>
            <p:nvPr/>
          </p:nvSpPr>
          <p:spPr>
            <a:xfrm>
              <a:off x="3761843" y="2270482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180" name="ch"/>
          <p:cNvGrpSpPr/>
          <p:nvPr/>
        </p:nvGrpSpPr>
        <p:grpSpPr>
          <a:xfrm>
            <a:off x="3470755" y="2153904"/>
            <a:ext cx="1399068" cy="3018223"/>
            <a:chOff x="1095547" y="2270693"/>
            <a:chExt cx="1399068" cy="3018223"/>
          </a:xfrm>
        </p:grpSpPr>
        <p:sp>
          <p:nvSpPr>
            <p:cNvPr id="181" name="a">
              <a:extLst>
                <a:ext uri="{FF2B5EF4-FFF2-40B4-BE49-F238E27FC236}">
                  <a16:creationId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1095547" y="2270693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75" y="3701762"/>
              <a:ext cx="1354940" cy="1587154"/>
            </a:xfrm>
            <a:prstGeom prst="rect">
              <a:avLst/>
            </a:prstGeom>
          </p:spPr>
        </p:pic>
      </p:grpSp>
      <p:grpSp>
        <p:nvGrpSpPr>
          <p:cNvPr id="183" name="Or"/>
          <p:cNvGrpSpPr/>
          <p:nvPr/>
        </p:nvGrpSpPr>
        <p:grpSpPr>
          <a:xfrm>
            <a:off x="3142671" y="2323095"/>
            <a:ext cx="1980556" cy="2387507"/>
            <a:chOff x="1450113" y="2367852"/>
            <a:chExt cx="1980556" cy="2387507"/>
          </a:xfrm>
        </p:grpSpPr>
        <p:sp>
          <p:nvSpPr>
            <p:cNvPr id="184" name="k">
              <a:extLst>
                <a:ext uri="{FF2B5EF4-FFF2-40B4-BE49-F238E27FC236}">
                  <a16:creationId xmlns:a16="http://schemas.microsoft.com/office/drawing/2014/main" id="{019D503C-29A5-44ED-ACE6-F0EC914FDCC2}"/>
                </a:ext>
              </a:extLst>
            </p:cNvPr>
            <p:cNvSpPr txBox="1"/>
            <p:nvPr/>
          </p:nvSpPr>
          <p:spPr>
            <a:xfrm>
              <a:off x="1778765" y="236785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113" y="4012055"/>
              <a:ext cx="1980556" cy="743304"/>
            </a:xfrm>
            <a:prstGeom prst="rect">
              <a:avLst/>
            </a:prstGeom>
          </p:spPr>
        </p:pic>
      </p:grpSp>
      <p:grpSp>
        <p:nvGrpSpPr>
          <p:cNvPr id="186" name="ee"/>
          <p:cNvGrpSpPr/>
          <p:nvPr/>
        </p:nvGrpSpPr>
        <p:grpSpPr>
          <a:xfrm>
            <a:off x="3441990" y="2231454"/>
            <a:ext cx="1492076" cy="2527968"/>
            <a:chOff x="1961533" y="2276504"/>
            <a:chExt cx="1492076" cy="2527968"/>
          </a:xfrm>
        </p:grpSpPr>
        <p:sp>
          <p:nvSpPr>
            <p:cNvPr id="187" name="m">
              <a:extLst>
                <a:ext uri="{FF2B5EF4-FFF2-40B4-BE49-F238E27FC236}">
                  <a16:creationId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2051841" y="227650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533" y="3875637"/>
              <a:ext cx="1492076" cy="928835"/>
            </a:xfrm>
            <a:prstGeom prst="rect">
              <a:avLst/>
            </a:prstGeom>
          </p:spPr>
        </p:pic>
      </p:grpSp>
      <p:grpSp>
        <p:nvGrpSpPr>
          <p:cNvPr id="3" name="ay"/>
          <p:cNvGrpSpPr/>
          <p:nvPr/>
        </p:nvGrpSpPr>
        <p:grpSpPr>
          <a:xfrm>
            <a:off x="3262533" y="2406217"/>
            <a:ext cx="1754838" cy="2499453"/>
            <a:chOff x="-71962" y="2330081"/>
            <a:chExt cx="1754838" cy="2499453"/>
          </a:xfrm>
        </p:grpSpPr>
        <p:sp>
          <p:nvSpPr>
            <p:cNvPr id="111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7" y="2330081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ay</a:t>
              </a:r>
              <a:endParaRPr lang="en-GB" altLang="en-US" sz="138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62" y="3776631"/>
              <a:ext cx="1754838" cy="1052903"/>
            </a:xfrm>
            <a:prstGeom prst="rect">
              <a:avLst/>
            </a:prstGeom>
          </p:spPr>
        </p:pic>
      </p:grpSp>
      <p:grpSp>
        <p:nvGrpSpPr>
          <p:cNvPr id="189" name="th:thunder">
            <a:extLst>
              <a:ext uri="{FF2B5EF4-FFF2-40B4-BE49-F238E27FC236}">
                <a16:creationId xmlns:a16="http://schemas.microsoft.com/office/drawing/2014/main" id="{1666C4BF-FFAC-412E-B52D-9B9453B30953}"/>
              </a:ext>
            </a:extLst>
          </p:cNvPr>
          <p:cNvGrpSpPr/>
          <p:nvPr/>
        </p:nvGrpSpPr>
        <p:grpSpPr>
          <a:xfrm>
            <a:off x="3512569" y="2271545"/>
            <a:ext cx="1286162" cy="2615161"/>
            <a:chOff x="3468372" y="2271545"/>
            <a:chExt cx="1286162" cy="2615161"/>
          </a:xfrm>
        </p:grpSpPr>
        <p:sp>
          <p:nvSpPr>
            <p:cNvPr id="190" name="p">
              <a:extLst>
                <a:ext uri="{FF2B5EF4-FFF2-40B4-BE49-F238E27FC236}">
                  <a16:creationId xmlns:a16="http://schemas.microsoft.com/office/drawing/2014/main" id="{01363F98-C6F8-4EF7-B452-7C725C64D023}"/>
                </a:ext>
              </a:extLst>
            </p:cNvPr>
            <p:cNvSpPr txBox="1"/>
            <p:nvPr/>
          </p:nvSpPr>
          <p:spPr>
            <a:xfrm>
              <a:off x="3471811" y="2271545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6E6C976-FA56-4C5F-81E7-D316C2CE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8372" y="4057115"/>
              <a:ext cx="1272786" cy="829591"/>
            </a:xfrm>
            <a:prstGeom prst="rect">
              <a:avLst/>
            </a:prstGeom>
          </p:spPr>
        </p:pic>
      </p:grpSp>
      <p:grpSp>
        <p:nvGrpSpPr>
          <p:cNvPr id="192" name="oo: ?">
            <a:extLst>
              <a:ext uri="{FF2B5EF4-FFF2-40B4-BE49-F238E27FC236}">
                <a16:creationId xmlns:a16="http://schemas.microsoft.com/office/drawing/2014/main" id="{500B0786-E875-4AAA-8C14-2F30AB2E4AE0}"/>
              </a:ext>
            </a:extLst>
          </p:cNvPr>
          <p:cNvGrpSpPr/>
          <p:nvPr/>
        </p:nvGrpSpPr>
        <p:grpSpPr>
          <a:xfrm>
            <a:off x="3450184" y="2276872"/>
            <a:ext cx="1383712" cy="2773507"/>
            <a:chOff x="1936923" y="2276872"/>
            <a:chExt cx="1383712" cy="2773507"/>
          </a:xfrm>
        </p:grpSpPr>
        <p:sp>
          <p:nvSpPr>
            <p:cNvPr id="193" name="o">
              <a:extLst>
                <a:ext uri="{FF2B5EF4-FFF2-40B4-BE49-F238E27FC236}">
                  <a16:creationId xmlns:a16="http://schemas.microsoft.com/office/drawing/2014/main" id="{6C1E8652-2E55-40E7-865E-C5F951405F2F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971DB1FB-4DA0-4B54-B3FB-57F565A39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9158" y="3907573"/>
              <a:ext cx="1143538" cy="11428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2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125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67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7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975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325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25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575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25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225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250"/>
                            </p:stCondLst>
                            <p:childTnLst>
                              <p:par>
                                <p:cTn id="2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125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6750"/>
                            </p:stCondLst>
                            <p:childTnLst>
                              <p:par>
                                <p:cTn id="29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775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3250"/>
                            </p:stCondLst>
                            <p:childTnLst>
                              <p:par>
                                <p:cTn id="3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425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6500"/>
                            </p:stCondLst>
                            <p:childTnLst>
                              <p:par>
                                <p:cTn id="3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9500"/>
                            </p:stCondLst>
                            <p:childTnLst>
                              <p:par>
                                <p:cTn id="3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025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2250"/>
                            </p:stCondLst>
                            <p:childTnLst>
                              <p:par>
                                <p:cTn id="3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41104"/>
            <a:ext cx="928917" cy="2683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85" y="2636912"/>
            <a:ext cx="872133" cy="2683870"/>
          </a:xfrm>
          <a:prstGeom prst="rect">
            <a:avLst/>
          </a:prstGeom>
        </p:spPr>
      </p:pic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6996" y="5085184"/>
            <a:ext cx="7840482" cy="112785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“Do you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ink we’ll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again?” said Kit.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hope so,” said Sam. “It would be lovely to travel to his planet and visit him one 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74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957" y="1268760"/>
            <a:ext cx="6120680" cy="993775"/>
          </a:xfrm>
        </p:spPr>
        <p:txBody>
          <a:bodyPr/>
          <a:lstStyle/>
          <a:p>
            <a:pPr algn="ctr"/>
            <a:r>
              <a:rPr lang="en-GB" altLang="en-US" dirty="0"/>
              <a:t>Today, we have read ‘Fun with Jay’ containing </a:t>
            </a:r>
            <a:r>
              <a:rPr lang="en-GB" altLang="en-US" dirty="0">
                <a:latin typeface="Twinkl" pitchFamily="2" charset="0"/>
              </a:rPr>
              <a:t>ay</a:t>
            </a:r>
            <a:r>
              <a:rPr lang="en-GB" altLang="en-US" dirty="0"/>
              <a:t> words.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27" y="2965640"/>
            <a:ext cx="3024746" cy="31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052513"/>
            <a:ext cx="7515225" cy="1228674"/>
          </a:xfrm>
          <a:prstGeom prst="roundRect">
            <a:avLst>
              <a:gd name="adj" fmla="val 75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Today, we are learning to read and </a:t>
            </a:r>
            <a:br>
              <a:rPr lang="en-GB" sz="24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write words that contain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6"/>
          <a:stretch/>
        </p:blipFill>
        <p:spPr bwMode="auto">
          <a:xfrm>
            <a:off x="3352800" y="2140769"/>
            <a:ext cx="2438400" cy="47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94574"/>
            <a:ext cx="2381425" cy="8079516"/>
          </a:xfrm>
          <a:prstGeom prst="rect">
            <a:avLst/>
          </a:prstGeom>
        </p:spPr>
      </p:pic>
      <p:sp>
        <p:nvSpPr>
          <p:cNvPr id="4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827584" y="836712"/>
            <a:ext cx="6262587" cy="864096"/>
          </a:xfrm>
          <a:prstGeom prst="wedgeRoundRectCallout">
            <a:avLst>
              <a:gd name="adj1" fmla="val 40898"/>
              <a:gd name="adj2" fmla="val 889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reading some of this week’s focus words that contain the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sound.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640836" y="2148674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may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640836" y="3072004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tray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640835" y="3998750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say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640834" y="4881934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crayon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709669" y="2148674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709669" y="3072004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spray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709668" y="3998750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play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709667" y="4881934"/>
            <a:ext cx="386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 w="57150">
                  <a:noFill/>
                </a:ln>
                <a:latin typeface="Twinkl SemiBold" pitchFamily="2" charset="0"/>
              </a:rPr>
              <a:t>clay</a:t>
            </a:r>
            <a:endParaRPr lang="en-GB" sz="5400" dirty="0">
              <a:ln w="57150">
                <a:noFill/>
              </a:ln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827584" y="836712"/>
            <a:ext cx="6262587" cy="864096"/>
          </a:xfrm>
          <a:prstGeom prst="wedgeRoundRectCallout">
            <a:avLst>
              <a:gd name="adj1" fmla="val 40898"/>
              <a:gd name="adj2" fmla="val 8898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the words on a whiteboard or piece of paper?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24" y="2060848"/>
            <a:ext cx="1925341" cy="65321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95736" y="2197736"/>
            <a:ext cx="1728192" cy="1617494"/>
            <a:chOff x="2195736" y="3365829"/>
            <a:chExt cx="1728192" cy="16174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2195736" y="3365829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spray</a:t>
              </a:r>
              <a:endParaRPr lang="en-GB" sz="40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4021029"/>
              <a:ext cx="900643" cy="96229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634969" y="4085857"/>
            <a:ext cx="3862331" cy="1997402"/>
            <a:chOff x="2634969" y="3362368"/>
            <a:chExt cx="3862331" cy="19974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2634969" y="3362368"/>
              <a:ext cx="3862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say</a:t>
              </a:r>
              <a:endParaRPr lang="en-GB" sz="40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355977" y="3857639"/>
              <a:ext cx="726950" cy="1502131"/>
              <a:chOff x="3190666" y="4934688"/>
              <a:chExt cx="1066822" cy="220442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0666" y="5251710"/>
                <a:ext cx="779854" cy="188740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4962" y="4934688"/>
                <a:ext cx="402526" cy="469657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2194593" y="4085857"/>
            <a:ext cx="1728192" cy="1143343"/>
            <a:chOff x="2194593" y="4085857"/>
            <a:chExt cx="1728192" cy="11433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2194593" y="4085857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tray</a:t>
              </a:r>
              <a:endParaRPr lang="en-GB" sz="40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183" y="4799150"/>
              <a:ext cx="1288296" cy="4300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535275" y="2197736"/>
            <a:ext cx="3862331" cy="1615154"/>
            <a:chOff x="-535275" y="2197736"/>
            <a:chExt cx="3862331" cy="16151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-535275" y="2197736"/>
              <a:ext cx="3862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day</a:t>
              </a:r>
              <a:endParaRPr lang="en-GB" sz="44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927519"/>
              <a:ext cx="886469" cy="88537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228741" y="4084161"/>
            <a:ext cx="1944216" cy="1430633"/>
            <a:chOff x="5213359" y="3317282"/>
            <a:chExt cx="1944216" cy="143063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5213359" y="3317282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crayon</a:t>
              </a:r>
              <a:endParaRPr lang="en-GB" sz="44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487" y="4074228"/>
              <a:ext cx="1122812" cy="67368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213359" y="2212400"/>
            <a:ext cx="1944216" cy="1600650"/>
            <a:chOff x="5213359" y="2212400"/>
            <a:chExt cx="1944216" cy="16006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5213359" y="221240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clay</a:t>
              </a:r>
              <a:endParaRPr lang="en-GB" sz="44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713" y="2927519"/>
              <a:ext cx="972128" cy="88553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833647" y="2195396"/>
            <a:ext cx="1728192" cy="1883118"/>
            <a:chOff x="3833647" y="2195396"/>
            <a:chExt cx="1728192" cy="18831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3833647" y="219539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play</a:t>
              </a:r>
              <a:endParaRPr lang="en-GB" sz="40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869" y="2780872"/>
              <a:ext cx="488417" cy="129764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461375" y="4078514"/>
            <a:ext cx="3862331" cy="2065835"/>
            <a:chOff x="-461375" y="4078514"/>
            <a:chExt cx="3862331" cy="20658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387FAB-2940-4988-8E65-FF419658FDD6}"/>
                </a:ext>
              </a:extLst>
            </p:cNvPr>
            <p:cNvSpPr txBox="1"/>
            <p:nvPr/>
          </p:nvSpPr>
          <p:spPr>
            <a:xfrm>
              <a:off x="-461375" y="4078514"/>
              <a:ext cx="3862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n w="57150">
                    <a:noFill/>
                  </a:ln>
                  <a:latin typeface="Twinkl SemiBold" pitchFamily="2" charset="0"/>
                </a:rPr>
                <a:t>may</a:t>
              </a:r>
              <a:endParaRPr lang="en-GB" sz="4400" dirty="0">
                <a:ln w="57150">
                  <a:noFill/>
                </a:ln>
                <a:latin typeface="Twinkl SemiBold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94" y="4653136"/>
              <a:ext cx="909181" cy="1491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3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6996" y="5324974"/>
            <a:ext cx="7840482" cy="88806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had just said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goodbye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Sam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closed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magic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carefully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I’m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glad Jay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enjoyed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adventure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here,” she said.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11424"/>
            <a:ext cx="872133" cy="2683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975399" cy="26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3" name="Oval 1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5373216"/>
            <a:ext cx="7776863" cy="81244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“Me t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It was so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lovely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m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 him in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real life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he said as he put the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about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ba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on the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kshelf.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41104"/>
            <a:ext cx="928917" cy="2683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85" y="2636912"/>
            <a:ext cx="872133" cy="26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98" y="2550187"/>
            <a:ext cx="922644" cy="2717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26" y="2582666"/>
            <a:ext cx="928917" cy="2683870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5115042"/>
            <a:ext cx="7776863" cy="10706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wonder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what he is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doing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n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at he is ba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home again,”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wondered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Sam.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“He m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igh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 be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making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toad in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hole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f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family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laughed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Kit.</a:t>
            </a:r>
          </a:p>
        </p:txBody>
      </p:sp>
    </p:spTree>
    <p:extLst>
      <p:ext uri="{BB962C8B-B14F-4D97-AF65-F5344CB8AC3E}">
        <p14:creationId xmlns:p14="http://schemas.microsoft.com/office/powerpoint/2010/main" val="428403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Spaceship Surprises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1556792"/>
            <a:ext cx="7725923" cy="120104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Jay is telling his family all about his exciting adventure to planet Earth. He has brought lots of things with him on his spaceship. Can you read the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 to find out what the surprises are?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3194662" y="3213100"/>
            <a:ext cx="2949114" cy="2949114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62" y="3536600"/>
            <a:ext cx="2754676" cy="19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9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2161</TotalTime>
  <Words>493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Twinkl SemiBold</vt:lpstr>
      <vt:lpstr>Twinkl</vt:lpstr>
      <vt:lpstr>Arial</vt:lpstr>
      <vt:lpstr>Tuffy-TTF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Spaceship Surprises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read ‘Fun with Jay’ containing ay words.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Sana Mehmood</dc:creator>
  <cp:lastModifiedBy>Sana Mehmood</cp:lastModifiedBy>
  <cp:revision>123</cp:revision>
  <dcterms:created xsi:type="dcterms:W3CDTF">2018-08-14T14:55:23Z</dcterms:created>
  <dcterms:modified xsi:type="dcterms:W3CDTF">2020-06-08T09:31:57Z</dcterms:modified>
</cp:coreProperties>
</file>