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63" r:id="rId3"/>
    <p:sldId id="261" r:id="rId4"/>
    <p:sldId id="264" r:id="rId5"/>
    <p:sldId id="266" r:id="rId6"/>
    <p:sldId id="267" r:id="rId7"/>
    <p:sldId id="268" r:id="rId8"/>
    <p:sldId id="273" r:id="rId9"/>
  </p:sldIdLst>
  <p:sldSz cx="10160000" cy="11303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0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849820"/>
            <a:ext cx="7620000" cy="393511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936692"/>
            <a:ext cx="7620000" cy="2728941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1E92-9BDD-41AF-A529-1CF2ADF9CC2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692E-CEDC-43A7-A6F0-BC65BCD4D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5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1E92-9BDD-41AF-A529-1CF2ADF9CC2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692E-CEDC-43A7-A6F0-BC65BCD4D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47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601780"/>
            <a:ext cx="2190750" cy="95787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601780"/>
            <a:ext cx="6445250" cy="95787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1E92-9BDD-41AF-A529-1CF2ADF9CC2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692E-CEDC-43A7-A6F0-BC65BCD4D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2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1E92-9BDD-41AF-A529-1CF2ADF9CC2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692E-CEDC-43A7-A6F0-BC65BCD4D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0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817904"/>
            <a:ext cx="8763000" cy="470173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7564118"/>
            <a:ext cx="8763000" cy="247253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1E92-9BDD-41AF-A529-1CF2ADF9CC2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692E-CEDC-43A7-A6F0-BC65BCD4D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4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3008900"/>
            <a:ext cx="4318000" cy="7171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3008900"/>
            <a:ext cx="4318000" cy="7171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1E92-9BDD-41AF-A529-1CF2ADF9CC2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692E-CEDC-43A7-A6F0-BC65BCD4D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1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601783"/>
            <a:ext cx="8763000" cy="21847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770806"/>
            <a:ext cx="4298156" cy="135792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4128735"/>
            <a:ext cx="4298156" cy="60727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770806"/>
            <a:ext cx="4319323" cy="135792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4128735"/>
            <a:ext cx="4319323" cy="60727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1E92-9BDD-41AF-A529-1CF2ADF9CC2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692E-CEDC-43A7-A6F0-BC65BCD4D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0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1E92-9BDD-41AF-A529-1CF2ADF9CC2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692E-CEDC-43A7-A6F0-BC65BCD4D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1E92-9BDD-41AF-A529-1CF2ADF9CC2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692E-CEDC-43A7-A6F0-BC65BCD4D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5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53533"/>
            <a:ext cx="3276864" cy="263736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627425"/>
            <a:ext cx="5143500" cy="803245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390900"/>
            <a:ext cx="3276864" cy="628206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1E92-9BDD-41AF-A529-1CF2ADF9CC2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692E-CEDC-43A7-A6F0-BC65BCD4D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7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53533"/>
            <a:ext cx="3276864" cy="263736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627425"/>
            <a:ext cx="5143500" cy="8032456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390900"/>
            <a:ext cx="3276864" cy="628206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1E92-9BDD-41AF-A529-1CF2ADF9CC2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692E-CEDC-43A7-A6F0-BC65BCD4D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9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601783"/>
            <a:ext cx="8763000" cy="218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3008900"/>
            <a:ext cx="8763000" cy="717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10476209"/>
            <a:ext cx="2286000" cy="601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1E92-9BDD-41AF-A529-1CF2ADF9CC2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10476209"/>
            <a:ext cx="3429000" cy="601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10476209"/>
            <a:ext cx="2286000" cy="601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692E-CEDC-43A7-A6F0-BC65BCD4D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52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-Z-Ipp0N9N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RRG0WBGLvy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844" y="1681843"/>
            <a:ext cx="90297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>
                <a:latin typeface="Comic Sans MS" panose="030F0702030302020204" pitchFamily="66" charset="0"/>
              </a:rPr>
              <a:t>Fri</a:t>
            </a:r>
            <a:r>
              <a:rPr lang="en-GB" sz="4400" u="sng" dirty="0" smtClean="0">
                <a:latin typeface="Comic Sans MS" panose="030F0702030302020204" pitchFamily="66" charset="0"/>
              </a:rPr>
              <a:t>day 26</a:t>
            </a:r>
            <a:r>
              <a:rPr lang="en-GB" sz="4400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u="sng" dirty="0" smtClean="0">
                <a:latin typeface="Comic Sans MS" panose="030F0702030302020204" pitchFamily="66" charset="0"/>
              </a:rPr>
              <a:t> </a:t>
            </a:r>
            <a:r>
              <a:rPr lang="en-GB" sz="4400" u="sng" dirty="0" smtClean="0">
                <a:latin typeface="Comic Sans MS" panose="030F0702030302020204" pitchFamily="66" charset="0"/>
              </a:rPr>
              <a:t>February</a:t>
            </a:r>
          </a:p>
          <a:p>
            <a:endParaRPr lang="en-GB" sz="4400" u="sng" dirty="0">
              <a:latin typeface="Comic Sans MS" panose="030F0702030302020204" pitchFamily="66" charset="0"/>
            </a:endParaRPr>
          </a:p>
          <a:p>
            <a:r>
              <a:rPr lang="en-GB" sz="4400" u="sng" dirty="0" smtClean="0">
                <a:latin typeface="Comic Sans MS" panose="030F0702030302020204" pitchFamily="66" charset="0"/>
              </a:rPr>
              <a:t>English</a:t>
            </a:r>
          </a:p>
          <a:p>
            <a:endParaRPr lang="en-GB" sz="4400" u="sng" dirty="0">
              <a:latin typeface="Comic Sans MS" panose="030F0702030302020204" pitchFamily="66" charset="0"/>
            </a:endParaRPr>
          </a:p>
          <a:p>
            <a:r>
              <a:rPr lang="en-GB" sz="4400" u="sng" dirty="0" smtClean="0">
                <a:latin typeface="Comic Sans MS" panose="030F0702030302020204" pitchFamily="66" charset="0"/>
              </a:rPr>
              <a:t>WALT understand the features of a poem</a:t>
            </a:r>
          </a:p>
          <a:p>
            <a:endParaRPr lang="en-GB" sz="4400" u="sng" dirty="0">
              <a:latin typeface="Comic Sans MS" panose="030F0702030302020204" pitchFamily="66" charset="0"/>
            </a:endParaRPr>
          </a:p>
          <a:p>
            <a:r>
              <a:rPr lang="en-GB" sz="4400" u="sng" dirty="0" smtClean="0">
                <a:latin typeface="Comic Sans MS" panose="030F0702030302020204" pitchFamily="66" charset="0"/>
              </a:rPr>
              <a:t>WALT know how to write a shape poem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6" y="430012"/>
            <a:ext cx="7026728" cy="104103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105400" y="5219700"/>
            <a:ext cx="149926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b="1" u="sng" smtClean="0">
                <a:solidFill>
                  <a:srgbClr val="000000"/>
                </a:solidFill>
                <a:latin typeface="Arial - 36"/>
              </a:rPr>
              <a:t>rhyme</a:t>
            </a:r>
            <a:endParaRPr lang="en-GB" sz="2100" b="1" u="sng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7814" y="1600200"/>
            <a:ext cx="2792186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4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+ Rhyme</a:t>
            </a:r>
          </a:p>
        </p:txBody>
      </p:sp>
    </p:spTree>
    <p:extLst>
      <p:ext uri="{BB962C8B-B14F-4D97-AF65-F5344CB8AC3E}">
        <p14:creationId xmlns:p14="http://schemas.microsoft.com/office/powerpoint/2010/main" val="26941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10196703" cy="76534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460500" y="342900"/>
            <a:ext cx="1832559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smtClean="0">
                <a:solidFill>
                  <a:srgbClr val="000000"/>
                </a:solidFill>
                <a:latin typeface="Comic Sans MS - 36"/>
              </a:rPr>
              <a:t>Poem 10</a:t>
            </a:r>
            <a:endParaRPr lang="en-GB" sz="21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6400" y="4178300"/>
            <a:ext cx="175935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smtClean="0">
                <a:solidFill>
                  <a:srgbClr val="000000"/>
                </a:solidFill>
                <a:latin typeface="Comic Sans MS - 36"/>
              </a:rPr>
              <a:t>Poem 11</a:t>
            </a:r>
            <a:endParaRPr lang="en-GB" sz="2100">
              <a:solidFill>
                <a:srgbClr val="000000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7752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86" y="2413618"/>
            <a:ext cx="6498771" cy="5457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175657" y="8493814"/>
            <a:ext cx="756012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3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Let's have a look at these animal shape poems</a:t>
            </a:r>
            <a:endParaRPr lang="en-GB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901184" y="3036443"/>
            <a:ext cx="676656" cy="32461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oval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41040" y="344243"/>
            <a:ext cx="81969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WALT know how to write a shape poem</a:t>
            </a:r>
          </a:p>
        </p:txBody>
      </p:sp>
    </p:spTree>
    <p:extLst>
      <p:ext uri="{BB962C8B-B14F-4D97-AF65-F5344CB8AC3E}">
        <p14:creationId xmlns:p14="http://schemas.microsoft.com/office/powerpoint/2010/main" val="33677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370113"/>
            <a:ext cx="7957457" cy="57367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51115" y="7852229"/>
            <a:ext cx="904602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3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Let's watch this film clip to find out more about writing a shape poem!</a:t>
            </a:r>
            <a:endParaRPr lang="en-GB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8" y="316454"/>
            <a:ext cx="8745170" cy="5249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r="3091" b="11119"/>
          <a:stretch/>
        </p:blipFill>
        <p:spPr>
          <a:xfrm>
            <a:off x="377372" y="6025241"/>
            <a:ext cx="9111342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"/>
          <a:stretch/>
        </p:blipFill>
        <p:spPr>
          <a:xfrm>
            <a:off x="2916649" y="5587046"/>
            <a:ext cx="6929480" cy="5598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8" y="163286"/>
            <a:ext cx="6137549" cy="57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0" y="1427401"/>
            <a:ext cx="8783276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59</Words>
  <Application>Microsoft Office PowerPoint</Application>
  <PresentationFormat>Custom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 Light</vt:lpstr>
      <vt:lpstr>Comic Sans MS</vt:lpstr>
      <vt:lpstr>Arial</vt:lpstr>
      <vt:lpstr>Arial - 36</vt:lpstr>
      <vt:lpstr>Calibri</vt:lpstr>
      <vt:lpstr>Comic Sans MS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 Thomas</dc:creator>
  <cp:lastModifiedBy>Vicky 2. Sanderson</cp:lastModifiedBy>
  <cp:revision>15</cp:revision>
  <dcterms:created xsi:type="dcterms:W3CDTF">2021-02-18T19:35:18Z</dcterms:created>
  <dcterms:modified xsi:type="dcterms:W3CDTF">2021-02-24T11:16:34Z</dcterms:modified>
</cp:coreProperties>
</file>