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1" r:id="rId4"/>
    <p:sldId id="272" r:id="rId5"/>
    <p:sldId id="274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67" r:id="rId14"/>
  </p:sldIdLst>
  <p:sldSz cx="9144000" cy="6858000" type="screen4x3"/>
  <p:notesSz cx="6858000" cy="9144000"/>
  <p:embeddedFontLst>
    <p:embeddedFont>
      <p:font typeface="Twinkl SemiBold" charset="0"/>
      <p:bold r:id="rId17"/>
    </p:embeddedFont>
    <p:embeddedFont>
      <p:font typeface="Twinkl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assoon Infant Rg" panose="02000503030000020003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582"/>
    <a:srgbClr val="B0DEF9"/>
    <a:srgbClr val="FFEDA8"/>
    <a:srgbClr val="CEDF98"/>
    <a:srgbClr val="F7C4C0"/>
    <a:srgbClr val="CDB5D7"/>
    <a:srgbClr val="C3ABD2"/>
    <a:srgbClr val="DE1E5A"/>
    <a:srgbClr val="18A0DB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91" y="53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9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6.png"/><Relationship Id="rId10" Type="http://schemas.openxmlformats.org/officeDocument/2006/relationships/audio" Target="../media/media5.WAV"/><Relationship Id="rId19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image" Target="../media/image11.png"/><Relationship Id="rId26" Type="http://schemas.openxmlformats.org/officeDocument/2006/relationships/image" Target="../media/image7.png"/><Relationship Id="rId3" Type="http://schemas.microsoft.com/office/2007/relationships/media" Target="../media/media8.wav"/><Relationship Id="rId21" Type="http://schemas.openxmlformats.org/officeDocument/2006/relationships/image" Target="../media/image14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8.png"/><Relationship Id="rId2" Type="http://schemas.openxmlformats.org/officeDocument/2006/relationships/audio" Target="../media/media7.wav"/><Relationship Id="rId16" Type="http://schemas.openxmlformats.org/officeDocument/2006/relationships/audio" Target="../media/media14.wav"/><Relationship Id="rId20" Type="http://schemas.openxmlformats.org/officeDocument/2006/relationships/image" Target="../media/image13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openxmlformats.org/officeDocument/2006/relationships/image" Target="../media/image17.png"/><Relationship Id="rId5" Type="http://schemas.microsoft.com/office/2007/relationships/media" Target="../media/media9.wav"/><Relationship Id="rId15" Type="http://schemas.microsoft.com/office/2007/relationships/media" Target="../media/media14.wav"/><Relationship Id="rId23" Type="http://schemas.openxmlformats.org/officeDocument/2006/relationships/image" Target="../media/image16.png"/><Relationship Id="rId10" Type="http://schemas.openxmlformats.org/officeDocument/2006/relationships/audio" Target="../media/media11.wav"/><Relationship Id="rId19" Type="http://schemas.openxmlformats.org/officeDocument/2006/relationships/image" Target="../media/image12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20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5.wav"/><Relationship Id="rId16" Type="http://schemas.openxmlformats.org/officeDocument/2006/relationships/image" Target="../media/image7.png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slideLayout" Target="../slideLayouts/slideLayout3.xml"/><Relationship Id="rId5" Type="http://schemas.microsoft.com/office/2007/relationships/media" Target="../media/media17.wav"/><Relationship Id="rId15" Type="http://schemas.openxmlformats.org/officeDocument/2006/relationships/image" Target="../media/image22.png"/><Relationship Id="rId10" Type="http://schemas.openxmlformats.org/officeDocument/2006/relationships/audio" Target="../media/media19.wav"/><Relationship Id="rId4" Type="http://schemas.openxmlformats.org/officeDocument/2006/relationships/audio" Target="../media/media16.wav"/><Relationship Id="rId9" Type="http://schemas.microsoft.com/office/2007/relationships/media" Target="../media/media19.wav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20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5.wav"/><Relationship Id="rId16" Type="http://schemas.openxmlformats.org/officeDocument/2006/relationships/image" Target="../media/image7.png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slideLayout" Target="../slideLayouts/slideLayout3.xml"/><Relationship Id="rId5" Type="http://schemas.microsoft.com/office/2007/relationships/media" Target="../media/media17.wav"/><Relationship Id="rId15" Type="http://schemas.openxmlformats.org/officeDocument/2006/relationships/image" Target="../media/image22.png"/><Relationship Id="rId10" Type="http://schemas.openxmlformats.org/officeDocument/2006/relationships/audio" Target="../media/media19.wav"/><Relationship Id="rId4" Type="http://schemas.openxmlformats.org/officeDocument/2006/relationships/audio" Target="../media/media16.wav"/><Relationship Id="rId9" Type="http://schemas.microsoft.com/office/2007/relationships/media" Target="../media/media19.wav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microsoft.com/office/2007/relationships/media" Target="../media/media22.wav"/><Relationship Id="rId7" Type="http://schemas.microsoft.com/office/2007/relationships/media" Target="../media/media24.wav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" Type="http://schemas.openxmlformats.org/officeDocument/2006/relationships/audio" Target="../media/media21.wav"/><Relationship Id="rId16" Type="http://schemas.openxmlformats.org/officeDocument/2006/relationships/image" Target="../media/image32.png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11" Type="http://schemas.openxmlformats.org/officeDocument/2006/relationships/slideLayout" Target="../slideLayouts/slideLayout3.xml"/><Relationship Id="rId5" Type="http://schemas.microsoft.com/office/2007/relationships/media" Target="../media/media23.wav"/><Relationship Id="rId15" Type="http://schemas.openxmlformats.org/officeDocument/2006/relationships/image" Target="../media/image17.png"/><Relationship Id="rId10" Type="http://schemas.openxmlformats.org/officeDocument/2006/relationships/audio" Target="../media/media25.wav"/><Relationship Id="rId4" Type="http://schemas.openxmlformats.org/officeDocument/2006/relationships/audio" Target="../media/media22.wav"/><Relationship Id="rId9" Type="http://schemas.microsoft.com/office/2007/relationships/media" Target="../media/media25.wav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200" dirty="0"/>
              <a:t>Can you describe the objects </a:t>
            </a:r>
            <a:br>
              <a:rPr lang="en-GB" sz="3200" dirty="0"/>
            </a:br>
            <a:r>
              <a:rPr lang="en-GB" sz="3200" dirty="0"/>
              <a:t>using the same starting sound?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CDBC7E-1C9D-4A2F-B364-1D611E52537C}"/>
              </a:ext>
            </a:extLst>
          </p:cNvPr>
          <p:cNvGrpSpPr/>
          <p:nvPr/>
        </p:nvGrpSpPr>
        <p:grpSpPr>
          <a:xfrm>
            <a:off x="755650" y="1777827"/>
            <a:ext cx="3042168" cy="1774090"/>
            <a:chOff x="875481" y="1968214"/>
            <a:chExt cx="3042168" cy="17740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085E75-F524-49DA-9618-2E0AF08A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481" y="1968214"/>
              <a:ext cx="3042168" cy="17740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2D6985-224B-4516-9C34-99402EEF9A88}"/>
                </a:ext>
              </a:extLst>
            </p:cNvPr>
            <p:cNvSpPr txBox="1"/>
            <p:nvPr/>
          </p:nvSpPr>
          <p:spPr>
            <a:xfrm>
              <a:off x="1189319" y="2259106"/>
              <a:ext cx="1894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blue bee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A9A873F-9E92-456E-88D1-C680A9617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341" y="3758306"/>
            <a:ext cx="2261812" cy="2225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BA5F05-FF53-4B6F-9838-F9F2D3952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81" y="1722240"/>
            <a:ext cx="1058852" cy="2075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32D802-5574-4CCC-A72D-8A1A7E798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904" y="4669291"/>
            <a:ext cx="1770258" cy="11427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E2C1B6-9D23-4982-BA81-D410453D1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161" y="1821824"/>
            <a:ext cx="1396105" cy="1902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46FB5A-04C0-4C8F-947B-5422197E9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197" y="3894391"/>
            <a:ext cx="2109399" cy="1292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6C5C0A-8629-4AA6-BC44-5D514A2F49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7" y="3759749"/>
            <a:ext cx="1093524" cy="21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87959"/>
          </a:xfrm>
        </p:spPr>
        <p:txBody>
          <a:bodyPr/>
          <a:lstStyle/>
          <a:p>
            <a:pPr algn="ctr"/>
            <a:r>
              <a:rPr lang="en-GB" sz="2800" dirty="0"/>
              <a:t>Can you think of a silly sentence using the following objects. They all start with a 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273795-D9A9-4942-9FAC-91E0EE4BD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04" y="1815564"/>
            <a:ext cx="1420491" cy="1438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C373F-FC76-4194-B158-73103D223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18" y="2297544"/>
            <a:ext cx="2900398" cy="1954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5B02C-72CB-4F79-9A54-1168B6B1D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640" y="4440665"/>
            <a:ext cx="2164268" cy="1615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EF3553-B9AF-4D2E-9103-2A6271F60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605" y="4251673"/>
            <a:ext cx="2402032" cy="1804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2F2734-97A0-4C2A-8063-DCD1F8B78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120" y="2675433"/>
            <a:ext cx="1396105" cy="1719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3A5F18-5BFF-4137-8FBE-C5A09D6A5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204" y="2130546"/>
            <a:ext cx="719390" cy="1646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2D0355-30E4-4502-A839-89274F552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163" y="1881915"/>
            <a:ext cx="224961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600" dirty="0"/>
              <a:t>Can you make the same sound </a:t>
            </a:r>
            <a:r>
              <a:rPr lang="en-GB" sz="3600"/>
              <a:t>as…?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D2E7C-0737-48FC-A9BE-2E6545880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219" y="2993001"/>
            <a:ext cx="2249967" cy="1690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B4B82-11F5-4667-9F69-1A4CA299D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715" y="1564389"/>
            <a:ext cx="2853175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897CC-23FA-4B1A-A452-2B95F8D8D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41" y="1812056"/>
            <a:ext cx="2566638" cy="1499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347EC8-F2C8-4C2B-97C6-3E13B41C0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9" y="4341831"/>
            <a:ext cx="3005588" cy="1444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6B8C78-0684-45A4-8D28-105204520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607" y="4561306"/>
            <a:ext cx="30604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79475"/>
            <a:ext cx="8220075" cy="903915"/>
          </a:xfrm>
        </p:spPr>
        <p:txBody>
          <a:bodyPr/>
          <a:lstStyle/>
          <a:p>
            <a:r>
              <a:rPr lang="en-GB" sz="3600" dirty="0"/>
              <a:t>What sound do these things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82216-8AA2-41FC-93C9-1DC7662848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562" y="1570773"/>
            <a:ext cx="1609483" cy="2914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0EF6D-23F5-452B-88B3-4B5AC6E234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7503" y="4249271"/>
            <a:ext cx="2434294" cy="1907960"/>
          </a:xfrm>
          <a:prstGeom prst="rect">
            <a:avLst/>
          </a:prstGeom>
        </p:spPr>
      </p:pic>
      <p:pic>
        <p:nvPicPr>
          <p:cNvPr id="11" name="Bouncing Ball">
            <a:hlinkClick r:id="" action="ppaction://media"/>
            <a:extLst>
              <a:ext uri="{FF2B5EF4-FFF2-40B4-BE49-F238E27FC236}">
                <a16:creationId xmlns:a16="http://schemas.microsoft.com/office/drawing/2014/main" id="{E96F4E26-9900-49D4-95DA-DF4006110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5376" y="6970433"/>
            <a:ext cx="609600" cy="609600"/>
          </a:xfrm>
          <a:prstGeom prst="rect">
            <a:avLst/>
          </a:prstGeom>
        </p:spPr>
      </p:pic>
      <p:pic>
        <p:nvPicPr>
          <p:cNvPr id="12" name="Train whistle">
            <a:hlinkClick r:id="" action="ppaction://media"/>
            <a:extLst>
              <a:ext uri="{FF2B5EF4-FFF2-40B4-BE49-F238E27FC236}">
                <a16:creationId xmlns:a16="http://schemas.microsoft.com/office/drawing/2014/main" id="{82578D3D-6AEA-4BED-A95A-79B2F88B43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13250" y="185588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AB173-00AF-4414-BB85-048F990495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5412" y="1496907"/>
            <a:ext cx="2853175" cy="1792379"/>
          </a:xfrm>
          <a:prstGeom prst="rect">
            <a:avLst/>
          </a:prstGeom>
        </p:spPr>
      </p:pic>
      <p:pic>
        <p:nvPicPr>
          <p:cNvPr id="16" name="Clock">
            <a:hlinkClick r:id="" action="ppaction://media"/>
            <a:extLst>
              <a:ext uri="{FF2B5EF4-FFF2-40B4-BE49-F238E27FC236}">
                <a16:creationId xmlns:a16="http://schemas.microsoft.com/office/drawing/2014/main" id="{E3ADB192-60B7-4531-AEAD-75D06DCC27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13250" y="4180114"/>
            <a:ext cx="609600" cy="609600"/>
          </a:xfrm>
          <a:prstGeom prst="rect">
            <a:avLst/>
          </a:prstGeom>
        </p:spPr>
      </p:pic>
      <p:pic>
        <p:nvPicPr>
          <p:cNvPr id="17" name="Snare drum roll">
            <a:hlinkClick r:id="" action="ppaction://media"/>
            <a:extLst>
              <a:ext uri="{FF2B5EF4-FFF2-40B4-BE49-F238E27FC236}">
                <a16:creationId xmlns:a16="http://schemas.microsoft.com/office/drawing/2014/main" id="{E2305542-A1AB-44AE-A6B4-0A3A44E8288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3657" y="2545777"/>
            <a:ext cx="609600" cy="609600"/>
          </a:xfrm>
          <a:prstGeom prst="rect">
            <a:avLst/>
          </a:prstGeom>
        </p:spPr>
      </p:pic>
      <p:pic>
        <p:nvPicPr>
          <p:cNvPr id="18" name="Train">
            <a:hlinkClick r:id="" action="ppaction://media"/>
            <a:extLst>
              <a:ext uri="{FF2B5EF4-FFF2-40B4-BE49-F238E27FC236}">
                <a16:creationId xmlns:a16="http://schemas.microsoft.com/office/drawing/2014/main" id="{C660A252-45E5-4E37-B17C-DE2D9E25AEF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13250" y="2545777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6F02A1-0C88-4043-BD36-AB991230E5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6623" y="1473201"/>
            <a:ext cx="1655921" cy="2218509"/>
          </a:xfrm>
          <a:prstGeom prst="rect">
            <a:avLst/>
          </a:prstGeom>
        </p:spPr>
      </p:pic>
      <p:pic>
        <p:nvPicPr>
          <p:cNvPr id="23" name="Fireworks">
            <a:hlinkClick r:id="" action="ppaction://media"/>
            <a:extLst>
              <a:ext uri="{FF2B5EF4-FFF2-40B4-BE49-F238E27FC236}">
                <a16:creationId xmlns:a16="http://schemas.microsoft.com/office/drawing/2014/main" id="{348099B1-02A7-44A5-8431-44152CC479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89676" y="5547631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668AFB-1958-4EFA-A00B-146480C613D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56" y="3635564"/>
            <a:ext cx="3477188" cy="26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5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r>
              <a:rPr lang="en-GB" sz="3600" dirty="0"/>
              <a:t>What sound do these animals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E04B07B-5149-423F-9E5A-900C726986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8503" y="2171911"/>
            <a:ext cx="1966163" cy="14910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16BE40-D11E-41E9-9074-6364F09906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66212" y="3940585"/>
            <a:ext cx="2947318" cy="21147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0B0F21-391D-447D-94F4-9226DD0DFD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548" y="1805353"/>
            <a:ext cx="2589284" cy="16874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32892B-2AB1-401B-B6EE-8913669268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062" y="3758751"/>
            <a:ext cx="1608826" cy="209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508ADE4-C8F1-4CFD-AA59-C14F492907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45721" y="1805353"/>
            <a:ext cx="1124778" cy="13506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08D216-14D9-4612-9B2D-5D175F31EE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64013" y="4839840"/>
            <a:ext cx="1800849" cy="13506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09AA49-D755-4C80-842A-F2F8121AC01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29412" y="1969992"/>
            <a:ext cx="1355318" cy="19139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712379-A283-441C-9187-FBAF38BA5A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8567" y="3520148"/>
            <a:ext cx="1079086" cy="2078916"/>
          </a:xfrm>
          <a:prstGeom prst="rect">
            <a:avLst/>
          </a:prstGeom>
        </p:spPr>
      </p:pic>
      <p:pic>
        <p:nvPicPr>
          <p:cNvPr id="40" name="Duck">
            <a:hlinkClick r:id="" action="ppaction://media"/>
            <a:extLst>
              <a:ext uri="{FF2B5EF4-FFF2-40B4-BE49-F238E27FC236}">
                <a16:creationId xmlns:a16="http://schemas.microsoft.com/office/drawing/2014/main" id="{02B79F30-0D06-4486-A923-62A8408D6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725232" y="6919332"/>
            <a:ext cx="609600" cy="609600"/>
          </a:xfrm>
          <a:prstGeom prst="rect">
            <a:avLst/>
          </a:prstGeom>
        </p:spPr>
      </p:pic>
      <p:pic>
        <p:nvPicPr>
          <p:cNvPr id="41" name="Cat Meow">
            <a:hlinkClick r:id="" action="ppaction://media"/>
            <a:extLst>
              <a:ext uri="{FF2B5EF4-FFF2-40B4-BE49-F238E27FC236}">
                <a16:creationId xmlns:a16="http://schemas.microsoft.com/office/drawing/2014/main" id="{629741B3-3D1C-41F9-9E69-C243178619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403416" y="2566987"/>
            <a:ext cx="609600" cy="609600"/>
          </a:xfrm>
          <a:prstGeom prst="rect">
            <a:avLst/>
          </a:prstGeom>
        </p:spPr>
      </p:pic>
      <p:pic>
        <p:nvPicPr>
          <p:cNvPr id="42" name="Mouse">
            <a:hlinkClick r:id="" action="ppaction://media"/>
            <a:extLst>
              <a:ext uri="{FF2B5EF4-FFF2-40B4-BE49-F238E27FC236}">
                <a16:creationId xmlns:a16="http://schemas.microsoft.com/office/drawing/2014/main" id="{74972029-182A-4E55-80C1-52FE372B39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337675" y="1500553"/>
            <a:ext cx="609600" cy="609600"/>
          </a:xfrm>
          <a:prstGeom prst="rect">
            <a:avLst/>
          </a:prstGeom>
        </p:spPr>
      </p:pic>
      <p:pic>
        <p:nvPicPr>
          <p:cNvPr id="43" name="Pig">
            <a:hlinkClick r:id="" action="ppaction://media"/>
            <a:extLst>
              <a:ext uri="{FF2B5EF4-FFF2-40B4-BE49-F238E27FC236}">
                <a16:creationId xmlns:a16="http://schemas.microsoft.com/office/drawing/2014/main" id="{176C1945-FCD8-4EBD-8B35-EE0DA34150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773514" y="2344283"/>
            <a:ext cx="609600" cy="609600"/>
          </a:xfrm>
          <a:prstGeom prst="rect">
            <a:avLst/>
          </a:prstGeom>
        </p:spPr>
      </p:pic>
      <p:pic>
        <p:nvPicPr>
          <p:cNvPr id="44" name="Sheep">
            <a:hlinkClick r:id="" action="ppaction://media"/>
            <a:extLst>
              <a:ext uri="{FF2B5EF4-FFF2-40B4-BE49-F238E27FC236}">
                <a16:creationId xmlns:a16="http://schemas.microsoft.com/office/drawing/2014/main" id="{8141382B-E806-47A0-9A0C-FBA437131D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52127" y="6938950"/>
            <a:ext cx="609600" cy="609600"/>
          </a:xfrm>
          <a:prstGeom prst="rect">
            <a:avLst/>
          </a:prstGeom>
        </p:spPr>
      </p:pic>
      <p:pic>
        <p:nvPicPr>
          <p:cNvPr id="45" name="Snake Hiss">
            <a:hlinkClick r:id="" action="ppaction://media"/>
            <a:extLst>
              <a:ext uri="{FF2B5EF4-FFF2-40B4-BE49-F238E27FC236}">
                <a16:creationId xmlns:a16="http://schemas.microsoft.com/office/drawing/2014/main" id="{8E846C66-BB37-4EBE-9E23-9FE8F417913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28641" y="6900569"/>
            <a:ext cx="609600" cy="609600"/>
          </a:xfrm>
          <a:prstGeom prst="rect">
            <a:avLst/>
          </a:prstGeom>
        </p:spPr>
      </p:pic>
      <p:pic>
        <p:nvPicPr>
          <p:cNvPr id="46" name="Cow">
            <a:hlinkClick r:id="" action="ppaction://media"/>
            <a:extLst>
              <a:ext uri="{FF2B5EF4-FFF2-40B4-BE49-F238E27FC236}">
                <a16:creationId xmlns:a16="http://schemas.microsoft.com/office/drawing/2014/main" id="{E82EF7B7-5B64-4630-96F3-883E6734A3F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493342" y="6994899"/>
            <a:ext cx="609600" cy="609600"/>
          </a:xfrm>
          <a:prstGeom prst="rect">
            <a:avLst/>
          </a:prstGeom>
        </p:spPr>
      </p:pic>
      <p:pic>
        <p:nvPicPr>
          <p:cNvPr id="47" name="Dog bark">
            <a:hlinkClick r:id="" action="ppaction://media"/>
            <a:extLst>
              <a:ext uri="{FF2B5EF4-FFF2-40B4-BE49-F238E27FC236}">
                <a16:creationId xmlns:a16="http://schemas.microsoft.com/office/drawing/2014/main" id="{F65AEFB2-4891-49D8-BF1D-CA90C0C0CD8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403416" y="4254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81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1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8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7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8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9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r>
              <a:rPr lang="en-GB" sz="3600" dirty="0"/>
              <a:t>What instrument can you hear?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7A7F27-E9D8-47B0-8554-1B598EE6F2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283" y="1680187"/>
            <a:ext cx="2283655" cy="1961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521880-6DDA-48D3-8385-9DFEC7BF1F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0137" y="2148864"/>
            <a:ext cx="1908213" cy="342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5EF29-4C8D-4E5D-9EC6-67946CF16B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443" y="3916445"/>
            <a:ext cx="2657404" cy="17270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64F53E-9656-4373-A0C4-0F13D04BB6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2302" y="1596999"/>
            <a:ext cx="1725623" cy="1552628"/>
          </a:xfrm>
          <a:prstGeom prst="rect">
            <a:avLst/>
          </a:prstGeom>
        </p:spPr>
      </p:pic>
      <p:pic>
        <p:nvPicPr>
          <p:cNvPr id="15" name="Cymbals">
            <a:hlinkClick r:id="" action="ppaction://media"/>
            <a:extLst>
              <a:ext uri="{FF2B5EF4-FFF2-40B4-BE49-F238E27FC236}">
                <a16:creationId xmlns:a16="http://schemas.microsoft.com/office/drawing/2014/main" id="{3091CE47-D9D1-4C63-A543-02EEC493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3550" y="2068513"/>
            <a:ext cx="609600" cy="609600"/>
          </a:xfrm>
          <a:prstGeom prst="rect">
            <a:avLst/>
          </a:prstGeom>
        </p:spPr>
      </p:pic>
      <p:pic>
        <p:nvPicPr>
          <p:cNvPr id="16" name="Flute">
            <a:hlinkClick r:id="" action="ppaction://media"/>
            <a:extLst>
              <a:ext uri="{FF2B5EF4-FFF2-40B4-BE49-F238E27FC236}">
                <a16:creationId xmlns:a16="http://schemas.microsoft.com/office/drawing/2014/main" id="{3FB268EA-346A-4B0E-B296-EE10596CA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3144" y="6945264"/>
            <a:ext cx="609600" cy="609600"/>
          </a:xfrm>
          <a:prstGeom prst="rect">
            <a:avLst/>
          </a:prstGeom>
        </p:spPr>
      </p:pic>
      <p:pic>
        <p:nvPicPr>
          <p:cNvPr id="17" name="Piano">
            <a:hlinkClick r:id="" action="ppaction://media"/>
            <a:extLst>
              <a:ext uri="{FF2B5EF4-FFF2-40B4-BE49-F238E27FC236}">
                <a16:creationId xmlns:a16="http://schemas.microsoft.com/office/drawing/2014/main" id="{CF74283C-18F1-470F-AD07-FD83054C7B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71013" y="5318125"/>
            <a:ext cx="609600" cy="609600"/>
          </a:xfrm>
          <a:prstGeom prst="rect">
            <a:avLst/>
          </a:prstGeom>
        </p:spPr>
      </p:pic>
      <p:pic>
        <p:nvPicPr>
          <p:cNvPr id="18" name="Violin">
            <a:hlinkClick r:id="" action="ppaction://media"/>
            <a:extLst>
              <a:ext uri="{FF2B5EF4-FFF2-40B4-BE49-F238E27FC236}">
                <a16:creationId xmlns:a16="http://schemas.microsoft.com/office/drawing/2014/main" id="{B65E3983-ABC2-44B7-A137-120F57AF46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32645" y="427457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B83AAA-444C-4704-AE33-69CCF6F120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29326" y="3653480"/>
            <a:ext cx="2432515" cy="2578832"/>
          </a:xfrm>
          <a:prstGeom prst="rect">
            <a:avLst/>
          </a:prstGeom>
        </p:spPr>
      </p:pic>
      <p:pic>
        <p:nvPicPr>
          <p:cNvPr id="23" name="Bass Drums">
            <a:hlinkClick r:id="" action="ppaction://media"/>
            <a:extLst>
              <a:ext uri="{FF2B5EF4-FFF2-40B4-BE49-F238E27FC236}">
                <a16:creationId xmlns:a16="http://schemas.microsoft.com/office/drawing/2014/main" id="{48A3C947-507E-4EC9-AA0D-7F42209437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96122" y="2068513"/>
            <a:ext cx="609600" cy="6096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B7D952-5945-4625-894A-150B5E532AD9}"/>
              </a:ext>
            </a:extLst>
          </p:cNvPr>
          <p:cNvSpPr/>
          <p:nvPr/>
        </p:nvSpPr>
        <p:spPr>
          <a:xfrm>
            <a:off x="733120" y="1523720"/>
            <a:ext cx="2765975" cy="2308786"/>
          </a:xfrm>
          <a:prstGeom prst="roundRect">
            <a:avLst/>
          </a:prstGeom>
          <a:solidFill>
            <a:srgbClr val="CDB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EAA7EB-8177-4EB6-90F7-3BCFE50CB73F}"/>
              </a:ext>
            </a:extLst>
          </p:cNvPr>
          <p:cNvSpPr/>
          <p:nvPr/>
        </p:nvSpPr>
        <p:spPr>
          <a:xfrm>
            <a:off x="3668288" y="1536405"/>
            <a:ext cx="2364052" cy="1906687"/>
          </a:xfrm>
          <a:prstGeom prst="roundRect">
            <a:avLst/>
          </a:prstGeom>
          <a:solidFill>
            <a:srgbClr val="F7C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11A2F30-B85A-4D1B-A4EE-D82C52CAC244}"/>
              </a:ext>
            </a:extLst>
          </p:cNvPr>
          <p:cNvSpPr/>
          <p:nvPr/>
        </p:nvSpPr>
        <p:spPr>
          <a:xfrm>
            <a:off x="3519460" y="3558661"/>
            <a:ext cx="2661709" cy="2683156"/>
          </a:xfrm>
          <a:prstGeom prst="roundRect">
            <a:avLst/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AC60EA3-8EC7-4755-AD96-E9DF5B0732D3}"/>
              </a:ext>
            </a:extLst>
          </p:cNvPr>
          <p:cNvSpPr/>
          <p:nvPr/>
        </p:nvSpPr>
        <p:spPr>
          <a:xfrm>
            <a:off x="6307816" y="1956332"/>
            <a:ext cx="2224741" cy="3811311"/>
          </a:xfrm>
          <a:prstGeom prst="roundRect">
            <a:avLst/>
          </a:prstGeom>
          <a:solidFill>
            <a:srgbClr val="B0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65CE87-B0EB-4F47-8006-6925FA3BAD4B}"/>
              </a:ext>
            </a:extLst>
          </p:cNvPr>
          <p:cNvSpPr/>
          <p:nvPr/>
        </p:nvSpPr>
        <p:spPr>
          <a:xfrm>
            <a:off x="611443" y="3902638"/>
            <a:ext cx="2835087" cy="2054971"/>
          </a:xfrm>
          <a:prstGeom prst="roundRect">
            <a:avLst/>
          </a:prstGeom>
          <a:solidFill>
            <a:srgbClr val="FFE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D2E031-BFD4-4FC2-9D9D-278E2E45860F}"/>
              </a:ext>
            </a:extLst>
          </p:cNvPr>
          <p:cNvSpPr txBox="1"/>
          <p:nvPr/>
        </p:nvSpPr>
        <p:spPr>
          <a:xfrm>
            <a:off x="954560" y="3423883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63101-91BE-44B8-9DBE-2586C30D199F}"/>
              </a:ext>
            </a:extLst>
          </p:cNvPr>
          <p:cNvSpPr txBox="1"/>
          <p:nvPr/>
        </p:nvSpPr>
        <p:spPr>
          <a:xfrm>
            <a:off x="3733212" y="3034469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ADFA87-DA1B-4244-A7B4-98E17C4254A8}"/>
              </a:ext>
            </a:extLst>
          </p:cNvPr>
          <p:cNvSpPr txBox="1"/>
          <p:nvPr/>
        </p:nvSpPr>
        <p:spPr>
          <a:xfrm>
            <a:off x="3741071" y="5823689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4501CA-7C83-401F-BD5F-38E1059F1F3F}"/>
              </a:ext>
            </a:extLst>
          </p:cNvPr>
          <p:cNvSpPr txBox="1"/>
          <p:nvPr/>
        </p:nvSpPr>
        <p:spPr>
          <a:xfrm>
            <a:off x="6290076" y="5370801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564CB1-DE23-4425-905D-0FA09E418466}"/>
              </a:ext>
            </a:extLst>
          </p:cNvPr>
          <p:cNvSpPr txBox="1"/>
          <p:nvPr/>
        </p:nvSpPr>
        <p:spPr>
          <a:xfrm>
            <a:off x="916615" y="5548986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</p:spTree>
    <p:extLst>
      <p:ext uri="{BB962C8B-B14F-4D97-AF65-F5344CB8AC3E}">
        <p14:creationId xmlns:p14="http://schemas.microsoft.com/office/powerpoint/2010/main" val="28589585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9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6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4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77879"/>
            <a:ext cx="8220075" cy="903915"/>
          </a:xfrm>
        </p:spPr>
        <p:txBody>
          <a:bodyPr/>
          <a:lstStyle/>
          <a:p>
            <a:pPr algn="ctr"/>
            <a:r>
              <a:rPr lang="en-GB" sz="3200" dirty="0"/>
              <a:t>What words can you </a:t>
            </a:r>
            <a:br>
              <a:rPr lang="en-GB" sz="3200" dirty="0"/>
            </a:br>
            <a:r>
              <a:rPr lang="en-GB" sz="3200" dirty="0"/>
              <a:t>use to describe the sounds?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7A7F27-E9D8-47B0-8554-1B598EE6F2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670" y="1802609"/>
            <a:ext cx="2283655" cy="1961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521880-6DDA-48D3-8385-9DFEC7BF1F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0137" y="2148864"/>
            <a:ext cx="1908213" cy="342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5EF29-4C8D-4E5D-9EC6-67946CF16B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443" y="3916445"/>
            <a:ext cx="2657404" cy="17270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64F53E-9656-4373-A0C4-0F13D04BB6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5988" y="1596999"/>
            <a:ext cx="1725623" cy="1552628"/>
          </a:xfrm>
          <a:prstGeom prst="rect">
            <a:avLst/>
          </a:prstGeom>
        </p:spPr>
      </p:pic>
      <p:pic>
        <p:nvPicPr>
          <p:cNvPr id="15" name="Cymbals">
            <a:hlinkClick r:id="" action="ppaction://media"/>
            <a:extLst>
              <a:ext uri="{FF2B5EF4-FFF2-40B4-BE49-F238E27FC236}">
                <a16:creationId xmlns:a16="http://schemas.microsoft.com/office/drawing/2014/main" id="{3091CE47-D9D1-4C63-A543-02EEC493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3550" y="2068513"/>
            <a:ext cx="609600" cy="609600"/>
          </a:xfrm>
          <a:prstGeom prst="rect">
            <a:avLst/>
          </a:prstGeom>
        </p:spPr>
      </p:pic>
      <p:pic>
        <p:nvPicPr>
          <p:cNvPr id="16" name="Flute">
            <a:hlinkClick r:id="" action="ppaction://media"/>
            <a:extLst>
              <a:ext uri="{FF2B5EF4-FFF2-40B4-BE49-F238E27FC236}">
                <a16:creationId xmlns:a16="http://schemas.microsoft.com/office/drawing/2014/main" id="{3FB268EA-346A-4B0E-B296-EE10596CA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3144" y="6945264"/>
            <a:ext cx="609600" cy="609600"/>
          </a:xfrm>
          <a:prstGeom prst="rect">
            <a:avLst/>
          </a:prstGeom>
        </p:spPr>
      </p:pic>
      <p:pic>
        <p:nvPicPr>
          <p:cNvPr id="17" name="Piano">
            <a:hlinkClick r:id="" action="ppaction://media"/>
            <a:extLst>
              <a:ext uri="{FF2B5EF4-FFF2-40B4-BE49-F238E27FC236}">
                <a16:creationId xmlns:a16="http://schemas.microsoft.com/office/drawing/2014/main" id="{CF74283C-18F1-470F-AD07-FD83054C7B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71013" y="5318125"/>
            <a:ext cx="609600" cy="609600"/>
          </a:xfrm>
          <a:prstGeom prst="rect">
            <a:avLst/>
          </a:prstGeom>
        </p:spPr>
      </p:pic>
      <p:pic>
        <p:nvPicPr>
          <p:cNvPr id="18" name="Violin">
            <a:hlinkClick r:id="" action="ppaction://media"/>
            <a:extLst>
              <a:ext uri="{FF2B5EF4-FFF2-40B4-BE49-F238E27FC236}">
                <a16:creationId xmlns:a16="http://schemas.microsoft.com/office/drawing/2014/main" id="{B65E3983-ABC2-44B7-A137-120F57AF46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32645" y="427457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B83AAA-444C-4704-AE33-69CCF6F120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2640" y="3653480"/>
            <a:ext cx="2432515" cy="2578832"/>
          </a:xfrm>
          <a:prstGeom prst="rect">
            <a:avLst/>
          </a:prstGeom>
        </p:spPr>
      </p:pic>
      <p:pic>
        <p:nvPicPr>
          <p:cNvPr id="23" name="Bass Drums">
            <a:hlinkClick r:id="" action="ppaction://media"/>
            <a:extLst>
              <a:ext uri="{FF2B5EF4-FFF2-40B4-BE49-F238E27FC236}">
                <a16:creationId xmlns:a16="http://schemas.microsoft.com/office/drawing/2014/main" id="{48A3C947-507E-4EC9-AA0D-7F42209437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51464" y="3306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815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200" dirty="0"/>
              <a:t>What different sounds can </a:t>
            </a:r>
            <a:br>
              <a:rPr lang="en-GB" sz="3200" dirty="0"/>
            </a:br>
            <a:r>
              <a:rPr lang="en-GB" sz="3200" dirty="0"/>
              <a:t>you make with your body?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A9FBE-AB1B-4BAA-BA7F-4A9C163BC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02" y="2229376"/>
            <a:ext cx="2148809" cy="3083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E14FD-53E9-4CE7-BFF3-A30F7A6D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369" y="2175145"/>
            <a:ext cx="2627604" cy="2975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5DAAFF-FABE-4133-AC82-E6BCD197D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481" y="2183016"/>
            <a:ext cx="1615580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600" dirty="0"/>
              <a:t>Can you repeat the rhythm?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F19FB-30D1-440A-B3C4-FF45C9F4C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208" y="2085398"/>
            <a:ext cx="3724979" cy="2828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32BA8-91FC-476E-8C86-05F495C4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32" y="2354524"/>
            <a:ext cx="2792210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4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600" dirty="0"/>
              <a:t>Can you sing along with this song?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4</a:t>
            </a:r>
          </a:p>
        </p:txBody>
      </p:sp>
      <p:pic>
        <p:nvPicPr>
          <p:cNvPr id="4" name="If you're happy and you know it">
            <a:hlinkClick r:id="" action="ppaction://media"/>
            <a:extLst>
              <a:ext uri="{FF2B5EF4-FFF2-40B4-BE49-F238E27FC236}">
                <a16:creationId xmlns:a16="http://schemas.microsoft.com/office/drawing/2014/main" id="{3C9EF19E-A504-439F-BA50-E29B1DBA0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4638" y="34290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2E4203-3FCB-4164-B288-F9500A796BAA}"/>
              </a:ext>
            </a:extLst>
          </p:cNvPr>
          <p:cNvSpPr/>
          <p:nvPr/>
        </p:nvSpPr>
        <p:spPr>
          <a:xfrm>
            <a:off x="755650" y="1519144"/>
            <a:ext cx="7632700" cy="30077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altLang="en-US" dirty="0"/>
              <a:t>If you’re happy and you know it clap your hands, 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b="1" dirty="0"/>
              <a:t>(clap, clap)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dirty="0"/>
              <a:t>If you’re happy and you know it clap your hands,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b="1" dirty="0"/>
              <a:t>(clap, clap)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dirty="0"/>
              <a:t>If you’re happy and you know it and you really want to show it, 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dirty="0"/>
              <a:t>If you’re happy and you know it clap your hands.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b="1" dirty="0"/>
              <a:t>(clap, clap)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5F9723-487C-4888-9B4E-EF0FC3146464}"/>
              </a:ext>
            </a:extLst>
          </p:cNvPr>
          <p:cNvSpPr/>
          <p:nvPr/>
        </p:nvSpPr>
        <p:spPr>
          <a:xfrm>
            <a:off x="755649" y="5378493"/>
            <a:ext cx="5456371" cy="715089"/>
          </a:xfrm>
          <a:prstGeom prst="roundRect">
            <a:avLst/>
          </a:prstGeom>
          <a:solidFill>
            <a:srgbClr val="4A358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dirty="0">
                <a:solidFill>
                  <a:schemeClr val="bg1"/>
                </a:solidFill>
              </a:rPr>
              <a:t>What other body percussion sounds could you use instead of clapping? Can you sing your own verse?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CB1CD4-B9E5-45BD-B0D5-A0D7DB835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215" y="3970506"/>
            <a:ext cx="1694835" cy="25727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545C7-8D66-40A5-825D-8C58C385F4A1}"/>
              </a:ext>
            </a:extLst>
          </p:cNvPr>
          <p:cNvSpPr/>
          <p:nvPr/>
        </p:nvSpPr>
        <p:spPr>
          <a:xfrm>
            <a:off x="3483834" y="4748371"/>
            <a:ext cx="2082923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dirty="0">
                <a:solidFill>
                  <a:schemeClr val="bg1"/>
                </a:solidFill>
              </a:rPr>
              <a:t>Click to play song</a:t>
            </a:r>
            <a:endParaRPr lang="en-GB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200" dirty="0"/>
              <a:t>Can you fill the rhyming </a:t>
            </a:r>
            <a:br>
              <a:rPr lang="en-GB" sz="3200" dirty="0"/>
            </a:br>
            <a:r>
              <a:rPr lang="en-GB" sz="3200" dirty="0"/>
              <a:t>soup with rhyming words?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958C2B-887D-4677-8FD0-458536798A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1918" y="2337129"/>
            <a:ext cx="3360163" cy="2509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7D162-F0DD-4174-B8D9-3FCE05CD90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8025" y="1811398"/>
            <a:ext cx="2129512" cy="1180272"/>
          </a:xfrm>
          <a:prstGeom prst="rect">
            <a:avLst/>
          </a:prstGeom>
        </p:spPr>
      </p:pic>
      <p:pic>
        <p:nvPicPr>
          <p:cNvPr id="16" name="cat">
            <a:hlinkClick r:id="" action="ppaction://media"/>
            <a:extLst>
              <a:ext uri="{FF2B5EF4-FFF2-40B4-BE49-F238E27FC236}">
                <a16:creationId xmlns:a16="http://schemas.microsoft.com/office/drawing/2014/main" id="{1EDC0A26-F8C6-43EC-BE14-AFCE8A2F4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7525" y="3095625"/>
            <a:ext cx="609600" cy="609600"/>
          </a:xfrm>
          <a:prstGeom prst="rect">
            <a:avLst/>
          </a:prstGeom>
        </p:spPr>
      </p:pic>
      <p:pic>
        <p:nvPicPr>
          <p:cNvPr id="17" name="dog">
            <a:hlinkClick r:id="" action="ppaction://media"/>
            <a:extLst>
              <a:ext uri="{FF2B5EF4-FFF2-40B4-BE49-F238E27FC236}">
                <a16:creationId xmlns:a16="http://schemas.microsoft.com/office/drawing/2014/main" id="{9E496226-6C1E-4755-82A6-472CA61C29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7525" y="4072183"/>
            <a:ext cx="609600" cy="609600"/>
          </a:xfrm>
          <a:prstGeom prst="rect">
            <a:avLst/>
          </a:prstGeom>
        </p:spPr>
      </p:pic>
      <p:pic>
        <p:nvPicPr>
          <p:cNvPr id="18" name="hat">
            <a:hlinkClick r:id="" action="ppaction://media"/>
            <a:extLst>
              <a:ext uri="{FF2B5EF4-FFF2-40B4-BE49-F238E27FC236}">
                <a16:creationId xmlns:a16="http://schemas.microsoft.com/office/drawing/2014/main" id="{E8C7AD6D-C0DC-40B4-B4F0-BBCB56B9A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7525" y="5048741"/>
            <a:ext cx="609600" cy="609600"/>
          </a:xfrm>
          <a:prstGeom prst="rect">
            <a:avLst/>
          </a:prstGeom>
        </p:spPr>
      </p:pic>
      <p:pic>
        <p:nvPicPr>
          <p:cNvPr id="19" name="fox">
            <a:hlinkClick r:id="" action="ppaction://media"/>
            <a:extLst>
              <a:ext uri="{FF2B5EF4-FFF2-40B4-BE49-F238E27FC236}">
                <a16:creationId xmlns:a16="http://schemas.microsoft.com/office/drawing/2014/main" id="{C558D01C-A4F3-4244-B533-00720FA530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0075" y="2233613"/>
            <a:ext cx="609600" cy="609600"/>
          </a:xfrm>
          <a:prstGeom prst="rect">
            <a:avLst/>
          </a:prstGeom>
        </p:spPr>
      </p:pic>
      <p:pic>
        <p:nvPicPr>
          <p:cNvPr id="20" name="bat">
            <a:hlinkClick r:id="" action="ppaction://media"/>
            <a:extLst>
              <a:ext uri="{FF2B5EF4-FFF2-40B4-BE49-F238E27FC236}">
                <a16:creationId xmlns:a16="http://schemas.microsoft.com/office/drawing/2014/main" id="{7F923F58-315A-414B-9E62-01B46F2B5F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0075" y="144053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27AD5F-7C3F-47A6-90B0-ADF37FC86C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576" y="1745334"/>
            <a:ext cx="1355318" cy="1913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E4ED22-2DB1-4DD1-A4A0-F7D09D1CE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7458" y="5121852"/>
            <a:ext cx="1456801" cy="9014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5369B3-A9C5-47BF-A77C-D9D5B21BE1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9750" y="4072183"/>
            <a:ext cx="1079086" cy="2078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428E5A-883D-42ED-898D-D332CD1A5E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8248" y="4456466"/>
            <a:ext cx="228010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933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22032 0.128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427 -0.2539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0.25156 0.02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264</TotalTime>
  <Words>209</Words>
  <Application>Microsoft Office PowerPoint</Application>
  <PresentationFormat>On-screen Show (4:3)</PresentationFormat>
  <Paragraphs>37</Paragraphs>
  <Slides>13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Twinkl SemiBold</vt:lpstr>
      <vt:lpstr>Twinkl</vt:lpstr>
      <vt:lpstr>Arial</vt:lpstr>
      <vt:lpstr>Calibri</vt:lpstr>
      <vt:lpstr>Sassoon Infant Rg</vt:lpstr>
      <vt:lpstr>Office Theme</vt:lpstr>
      <vt:lpstr>PowerPoint Presentation</vt:lpstr>
      <vt:lpstr>What sound do these things make?</vt:lpstr>
      <vt:lpstr>What sound do these animals make?</vt:lpstr>
      <vt:lpstr>What instrument can you hear?</vt:lpstr>
      <vt:lpstr>What words can you  use to describe the sounds?</vt:lpstr>
      <vt:lpstr>What different sounds can  you make with your body?</vt:lpstr>
      <vt:lpstr>Can you repeat the rhythm?</vt:lpstr>
      <vt:lpstr>Can you sing along with this song? </vt:lpstr>
      <vt:lpstr>Can you fill the rhyming  soup with rhyming words?</vt:lpstr>
      <vt:lpstr>Can you describe the objects  using the same starting sound?</vt:lpstr>
      <vt:lpstr>Can you think of a silly sentence using the following objects. They all start with a s.</vt:lpstr>
      <vt:lpstr>Can you make the same sound as…?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Buckland</dc:creator>
  <cp:lastModifiedBy>Kate French</cp:lastModifiedBy>
  <cp:revision>24</cp:revision>
  <dcterms:created xsi:type="dcterms:W3CDTF">2018-09-21T09:46:27Z</dcterms:created>
  <dcterms:modified xsi:type="dcterms:W3CDTF">2020-09-21T12:51:14Z</dcterms:modified>
</cp:coreProperties>
</file>