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8" r:id="rId3"/>
    <p:sldId id="269" r:id="rId4"/>
    <p:sldId id="270" r:id="rId5"/>
    <p:sldId id="278" r:id="rId6"/>
    <p:sldId id="267" r:id="rId7"/>
    <p:sldId id="272" r:id="rId8"/>
    <p:sldId id="273" r:id="rId9"/>
    <p:sldId id="274" r:id="rId10"/>
    <p:sldId id="275" r:id="rId11"/>
    <p:sldId id="277" r:id="rId12"/>
    <p:sldId id="263" r:id="rId13"/>
    <p:sldId id="281" r:id="rId14"/>
    <p:sldId id="282" r:id="rId15"/>
    <p:sldId id="279" r:id="rId16"/>
    <p:sldId id="257" r:id="rId17"/>
    <p:sldId id="256" r:id="rId18"/>
    <p:sldId id="264" r:id="rId19"/>
    <p:sldId id="280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433E-9761-435A-A8FE-2C39376552C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5E9A-4237-44AB-8454-FF53F135F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69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433E-9761-435A-A8FE-2C39376552C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5E9A-4237-44AB-8454-FF53F135F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41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433E-9761-435A-A8FE-2C39376552C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5E9A-4237-44AB-8454-FF53F135F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90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433E-9761-435A-A8FE-2C39376552C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5E9A-4237-44AB-8454-FF53F135F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59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433E-9761-435A-A8FE-2C39376552C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5E9A-4237-44AB-8454-FF53F135F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87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433E-9761-435A-A8FE-2C39376552C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5E9A-4237-44AB-8454-FF53F135F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11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433E-9761-435A-A8FE-2C39376552C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5E9A-4237-44AB-8454-FF53F135F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64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433E-9761-435A-A8FE-2C39376552C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5E9A-4237-44AB-8454-FF53F135F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47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433E-9761-435A-A8FE-2C39376552C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5E9A-4237-44AB-8454-FF53F135F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41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433E-9761-435A-A8FE-2C39376552C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5E9A-4237-44AB-8454-FF53F135F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766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433E-9761-435A-A8FE-2C39376552C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5E9A-4237-44AB-8454-FF53F135F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10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0433E-9761-435A-A8FE-2C39376552C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B5E9A-4237-44AB-8454-FF53F135F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80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youtube.com/watch?v=d54yH2sNpw4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545" y="666683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Arial Rounded MT Bold" panose="020F0704030504030204" pitchFamily="34" charset="0"/>
              </a:rPr>
              <a:t>Day 1 - Comprehension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032" y="592547"/>
            <a:ext cx="4132374" cy="5594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956" y="2066382"/>
            <a:ext cx="2857500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843" y="4873557"/>
            <a:ext cx="6449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 Rounded MT Bold" panose="020F0704030504030204" pitchFamily="34" charset="0"/>
              </a:rPr>
              <a:t>Read through the extract and answer the VIPERS questions in your book.</a:t>
            </a:r>
            <a:endParaRPr lang="en-GB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390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295" y="551436"/>
            <a:ext cx="2009775" cy="2000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93" y="223736"/>
            <a:ext cx="4611741" cy="60797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829" y="2699642"/>
            <a:ext cx="4902673" cy="32412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7829" y="1303506"/>
            <a:ext cx="3890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Choose one answer from each question</a:t>
            </a:r>
            <a:endParaRPr lang="en-GB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75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7754" y="233667"/>
            <a:ext cx="2575905" cy="2747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34" y="387079"/>
            <a:ext cx="9297820" cy="2107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07" y="2341512"/>
            <a:ext cx="9122644" cy="88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52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8800" dirty="0" smtClean="0">
                <a:latin typeface="Arial Rounded MT Bold" panose="020F0704030504030204" pitchFamily="34" charset="0"/>
              </a:rPr>
              <a:t>Day 2 - SPaG</a:t>
            </a:r>
            <a:endParaRPr lang="en-GB" sz="88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9"/>
            <a:ext cx="6710464" cy="49680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4229" y="2412459"/>
            <a:ext cx="3852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 Rounded MT Bold" panose="020F0704030504030204" pitchFamily="34" charset="0"/>
              </a:rPr>
              <a:t>Today’s SPaG is causal conjunctions</a:t>
            </a:r>
            <a:endParaRPr lang="en-GB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907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06" y="0"/>
            <a:ext cx="886453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1481" y="1157591"/>
            <a:ext cx="74124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 Rounded MT Bold" panose="020F0704030504030204" pitchFamily="34" charset="0"/>
              </a:rPr>
              <a:t>What is the conjunction in the sentence?</a:t>
            </a:r>
            <a:endParaRPr lang="en-GB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137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17" y="0"/>
            <a:ext cx="9676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36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633" y="384580"/>
            <a:ext cx="11126821" cy="1325563"/>
          </a:xfrm>
        </p:spPr>
        <p:txBody>
          <a:bodyPr>
            <a:noAutofit/>
          </a:bodyPr>
          <a:lstStyle/>
          <a:p>
            <a:r>
              <a:rPr lang="en-GB" sz="5400" dirty="0" smtClean="0">
                <a:latin typeface="Arial Rounded MT Bold" panose="020F0704030504030204" pitchFamily="34" charset="0"/>
              </a:rPr>
              <a:t>Day </a:t>
            </a:r>
            <a:r>
              <a:rPr lang="en-GB" sz="5400" dirty="0" smtClean="0">
                <a:latin typeface="Arial Rounded MT Bold" panose="020F0704030504030204" pitchFamily="34" charset="0"/>
              </a:rPr>
              <a:t>3 &amp; 4 – Planning and Writing</a:t>
            </a:r>
            <a:endParaRPr lang="en-GB" sz="5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034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2661" y="438538"/>
            <a:ext cx="9144000" cy="1548881"/>
          </a:xfrm>
        </p:spPr>
        <p:txBody>
          <a:bodyPr>
            <a:normAutofit/>
          </a:bodyPr>
          <a:lstStyle/>
          <a:p>
            <a:r>
              <a:rPr lang="en-GB" sz="4400" dirty="0" smtClean="0">
                <a:latin typeface="Arial Rounded MT Bold" panose="020F0704030504030204" pitchFamily="34" charset="0"/>
              </a:rPr>
              <a:t>Wallace &amp; Gromit Cracking Contraptions - The </a:t>
            </a:r>
            <a:r>
              <a:rPr lang="en-GB" sz="4400" dirty="0" err="1" smtClean="0">
                <a:latin typeface="Arial Rounded MT Bold" panose="020F0704030504030204" pitchFamily="34" charset="0"/>
              </a:rPr>
              <a:t>Snoozatron</a:t>
            </a:r>
            <a:endParaRPr lang="en-GB" sz="44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151" y="2370572"/>
            <a:ext cx="5576728" cy="33776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64081" y="2780523"/>
            <a:ext cx="3163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Rounded MT Bold" panose="020F0704030504030204" pitchFamily="34" charset="0"/>
              </a:rPr>
              <a:t>Enjoy this short animation from Wallace and Gromit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cxnSp>
        <p:nvCxnSpPr>
          <p:cNvPr id="6" name="Straight Arrow Connector 5"/>
          <p:cNvCxnSpPr>
            <a:stCxn id="3" idx="1"/>
          </p:cNvCxnSpPr>
          <p:nvPr/>
        </p:nvCxnSpPr>
        <p:spPr>
          <a:xfrm flipH="1">
            <a:off x="7520473" y="3103689"/>
            <a:ext cx="1343608" cy="3231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435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3752" y="135629"/>
            <a:ext cx="1117052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u="sng" dirty="0" smtClean="0">
                <a:latin typeface="Arial Rounded MT Bold" panose="020F0704030504030204" pitchFamily="34" charset="0"/>
              </a:rPr>
              <a:t>The </a:t>
            </a:r>
            <a:r>
              <a:rPr lang="en-GB" u="sng" dirty="0" err="1" smtClean="0">
                <a:latin typeface="Arial Rounded MT Bold" panose="020F0704030504030204" pitchFamily="34" charset="0"/>
              </a:rPr>
              <a:t>Snoozatron</a:t>
            </a:r>
            <a:r>
              <a:rPr lang="en-GB" dirty="0" smtClean="0">
                <a:latin typeface="Arial Rounded MT Bold" panose="020F0704030504030204" pitchFamily="34" charset="0"/>
              </a:rPr>
              <a:t>        </a:t>
            </a:r>
            <a:r>
              <a:rPr lang="en-GB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WAGOLL</a:t>
            </a:r>
            <a:endParaRPr lang="en-GB" sz="36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just"/>
            <a:endParaRPr lang="en-GB" dirty="0" smtClean="0">
              <a:latin typeface="Arial Rounded MT Bold" panose="020F0704030504030204" pitchFamily="34" charset="0"/>
            </a:endParaRPr>
          </a:p>
          <a:p>
            <a:pPr algn="just"/>
            <a:r>
              <a:rPr lang="en-GB" dirty="0" smtClean="0">
                <a:latin typeface="Arial Rounded MT Bold" panose="020F0704030504030204" pitchFamily="34" charset="0"/>
              </a:rPr>
              <a:t>The ‘</a:t>
            </a:r>
            <a:r>
              <a:rPr lang="en-GB" dirty="0" err="1" smtClean="0">
                <a:latin typeface="Arial Rounded MT Bold" panose="020F0704030504030204" pitchFamily="34" charset="0"/>
              </a:rPr>
              <a:t>Snoozatron</a:t>
            </a:r>
            <a:r>
              <a:rPr lang="en-GB" dirty="0" smtClean="0">
                <a:latin typeface="Arial Rounded MT Bold" panose="020F0704030504030204" pitchFamily="34" charset="0"/>
              </a:rPr>
              <a:t>’ is a device invented by Wallace, from ‘Wallace and Gromit’. Wallace made this device to help him get to sleep. It is a series of machines that helps him count sheep.</a:t>
            </a:r>
          </a:p>
          <a:p>
            <a:pPr algn="just"/>
            <a:r>
              <a:rPr lang="en-GB" dirty="0" smtClean="0">
                <a:latin typeface="Arial Rounded MT Bold" panose="020F0704030504030204" pitchFamily="34" charset="0"/>
              </a:rPr>
              <a:t> </a:t>
            </a:r>
          </a:p>
          <a:p>
            <a:pPr algn="just"/>
            <a:r>
              <a:rPr lang="en-GB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When</a:t>
            </a:r>
            <a:r>
              <a:rPr lang="en-GB" dirty="0" smtClean="0">
                <a:latin typeface="Arial Rounded MT Bold" panose="020F0704030504030204" pitchFamily="34" charset="0"/>
              </a:rPr>
              <a:t> Wallace pulls a lever, a loud bell rings in Gromit’s room, </a:t>
            </a:r>
            <a:r>
              <a:rPr lang="en-GB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this causes</a:t>
            </a:r>
            <a:r>
              <a:rPr lang="en-GB" dirty="0" smtClean="0">
                <a:latin typeface="Arial Rounded MT Bold" panose="020F0704030504030204" pitchFamily="34" charset="0"/>
              </a:rPr>
              <a:t> him to wake up as he has a job to do as part of the </a:t>
            </a:r>
            <a:r>
              <a:rPr lang="en-GB" dirty="0" err="1" smtClean="0">
                <a:latin typeface="Arial Rounded MT Bold" panose="020F0704030504030204" pitchFamily="34" charset="0"/>
              </a:rPr>
              <a:t>snoozatron</a:t>
            </a:r>
            <a:r>
              <a:rPr lang="en-GB" dirty="0" smtClean="0">
                <a:latin typeface="Arial Rounded MT Bold" panose="020F0704030504030204" pitchFamily="34" charset="0"/>
              </a:rPr>
              <a:t>. </a:t>
            </a:r>
            <a:r>
              <a:rPr lang="en-GB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First,</a:t>
            </a:r>
            <a:r>
              <a:rPr lang="en-GB" dirty="0" smtClean="0">
                <a:latin typeface="Arial Rounded MT Bold" panose="020F0704030504030204" pitchFamily="34" charset="0"/>
              </a:rPr>
              <a:t> some robot hands descend from the ceiling and fluff up Wallace’s pillows and mattress. </a:t>
            </a:r>
            <a:r>
              <a:rPr lang="en-GB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After </a:t>
            </a:r>
            <a:r>
              <a:rPr lang="en-GB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that, </a:t>
            </a:r>
            <a:r>
              <a:rPr lang="en-GB" dirty="0" smtClean="0">
                <a:latin typeface="Arial Rounded MT Bold" panose="020F0704030504030204" pitchFamily="34" charset="0"/>
              </a:rPr>
              <a:t>a mechanical claw drops a hot water bottle into Wallace’s lap. Another claw enters from side and </a:t>
            </a:r>
            <a:r>
              <a:rPr lang="en-GB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produces</a:t>
            </a:r>
            <a:r>
              <a:rPr lang="en-GB" dirty="0" smtClean="0">
                <a:latin typeface="Arial Rounded MT Bold" panose="020F0704030504030204" pitchFamily="34" charset="0"/>
              </a:rPr>
              <a:t> a teddy bear for Wallace to cuddle. </a:t>
            </a:r>
            <a:r>
              <a:rPr lang="en-GB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When</a:t>
            </a:r>
            <a:r>
              <a:rPr lang="en-GB" dirty="0" smtClean="0">
                <a:latin typeface="Arial Rounded MT Bold" panose="020F0704030504030204" pitchFamily="34" charset="0"/>
              </a:rPr>
              <a:t> the picture of the wall opens, a </a:t>
            </a:r>
            <a:r>
              <a:rPr lang="en-GB" dirty="0" err="1" smtClean="0">
                <a:latin typeface="Arial Rounded MT Bold" panose="020F0704030504030204" pitchFamily="34" charset="0"/>
              </a:rPr>
              <a:t>gramaphone</a:t>
            </a:r>
            <a:r>
              <a:rPr lang="en-GB" dirty="0" smtClean="0">
                <a:latin typeface="Arial Rounded MT Bold" panose="020F0704030504030204" pitchFamily="34" charset="0"/>
              </a:rPr>
              <a:t> (an old fashioned record player) starts playing a lullaby.</a:t>
            </a:r>
          </a:p>
          <a:p>
            <a:pPr algn="just"/>
            <a:r>
              <a:rPr lang="en-GB" dirty="0" smtClean="0">
                <a:latin typeface="Arial Rounded MT Bold" panose="020F0704030504030204" pitchFamily="34" charset="0"/>
              </a:rPr>
              <a:t> </a:t>
            </a:r>
          </a:p>
          <a:p>
            <a:pPr algn="just"/>
            <a:r>
              <a:rPr lang="en-GB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Once all this has occurred</a:t>
            </a:r>
            <a:r>
              <a:rPr lang="en-GB" dirty="0" smtClean="0">
                <a:latin typeface="Arial Rounded MT Bold" panose="020F0704030504030204" pitchFamily="34" charset="0"/>
              </a:rPr>
              <a:t>, Wallace calls out to Gromit. Gromit (who is now in his sheep outfit) stands downstairs under Wallace’s room, ready to be projected through a trapdoor into Wallace’s room. </a:t>
            </a:r>
            <a:r>
              <a:rPr lang="en-GB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As</a:t>
            </a:r>
            <a:r>
              <a:rPr lang="en-GB" dirty="0" smtClean="0">
                <a:latin typeface="Arial Rounded MT Bold" panose="020F0704030504030204" pitchFamily="34" charset="0"/>
              </a:rPr>
              <a:t> Gromit bounces on a spring, Wallace counts him as a sheep. This continues until Wallace falls asleep.</a:t>
            </a:r>
          </a:p>
          <a:p>
            <a:pPr algn="just"/>
            <a:r>
              <a:rPr lang="en-GB" dirty="0" smtClean="0">
                <a:latin typeface="Arial Rounded MT Bold" panose="020F0704030504030204" pitchFamily="34" charset="0"/>
              </a:rPr>
              <a:t> </a:t>
            </a:r>
          </a:p>
          <a:p>
            <a:pPr algn="just"/>
            <a:r>
              <a:rPr lang="en-GB" dirty="0" smtClean="0">
                <a:latin typeface="Arial Rounded MT Bold" panose="020F0704030504030204" pitchFamily="34" charset="0"/>
              </a:rPr>
              <a:t>Unluckily for Gromit, he cannot escape the ‘</a:t>
            </a:r>
            <a:r>
              <a:rPr lang="en-GB" dirty="0" err="1" smtClean="0">
                <a:latin typeface="Arial Rounded MT Bold" panose="020F0704030504030204" pitchFamily="34" charset="0"/>
              </a:rPr>
              <a:t>Snoozatron</a:t>
            </a:r>
            <a:r>
              <a:rPr lang="en-GB" dirty="0" smtClean="0">
                <a:latin typeface="Arial Rounded MT Bold" panose="020F0704030504030204" pitchFamily="34" charset="0"/>
              </a:rPr>
              <a:t>’ </a:t>
            </a:r>
            <a:r>
              <a:rPr lang="en-GB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until</a:t>
            </a:r>
            <a:r>
              <a:rPr lang="en-GB" dirty="0" smtClean="0">
                <a:latin typeface="Arial Rounded MT Bold" panose="020F0704030504030204" pitchFamily="34" charset="0"/>
              </a:rPr>
              <a:t> the dial on the sheep counting lever returns to zero!</a:t>
            </a:r>
          </a:p>
          <a:p>
            <a:pPr algn="just"/>
            <a:r>
              <a:rPr lang="en-GB" dirty="0" smtClean="0">
                <a:latin typeface="Arial Rounded MT Bold" panose="020F0704030504030204" pitchFamily="34" charset="0"/>
              </a:rPr>
              <a:t> 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860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Rounded MT Bold" panose="020F0704030504030204" pitchFamily="34" charset="0"/>
              </a:rPr>
              <a:t>Day 3 &amp; 4 – </a:t>
            </a:r>
            <a:r>
              <a:rPr lang="en-GB" dirty="0" smtClean="0">
                <a:latin typeface="Arial Rounded MT Bold" panose="020F0704030504030204" pitchFamily="34" charset="0"/>
              </a:rPr>
              <a:t>Planning and writing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8983329" cy="24958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1285" y="1442706"/>
            <a:ext cx="1604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latin typeface="Comic Sans MS" panose="030F0702030302020204" pitchFamily="66" charset="0"/>
              </a:rPr>
              <a:t>Your Task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1722" y="4151648"/>
            <a:ext cx="85188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It could also be a machine for everyday activities. 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Draw and label your machine. Don’t forget to use a ruler for your labels.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22" y="4576677"/>
            <a:ext cx="5782482" cy="11812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61506" y="4007796"/>
            <a:ext cx="2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‘Magpie’ some of the red words to help you with your explanations</a:t>
            </a:r>
            <a:endParaRPr lang="en-GB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863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4850"/>
            <a:ext cx="10869038" cy="679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90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78" y="440480"/>
            <a:ext cx="5391150" cy="5743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439" t="-434" r="5962" b="434"/>
          <a:stretch/>
        </p:blipFill>
        <p:spPr>
          <a:xfrm>
            <a:off x="6303523" y="152863"/>
            <a:ext cx="5499729" cy="65008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4578" y="152863"/>
            <a:ext cx="539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 Rounded MT Bold" panose="020F0704030504030204" pitchFamily="34" charset="0"/>
              </a:rPr>
              <a:t>Extract taken from Tilly and the Time Machine by Adrian Edmondson </a:t>
            </a:r>
            <a:endParaRPr lang="en-GB" sz="1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407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9406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Arial Rounded MT Bold" panose="020F0704030504030204" pitchFamily="34" charset="0"/>
              </a:rPr>
              <a:t>Day 5 </a:t>
            </a:r>
            <a:r>
              <a:rPr lang="en-GB" dirty="0" smtClean="0">
                <a:latin typeface="Arial Rounded MT Bold" panose="020F0704030504030204" pitchFamily="34" charset="0"/>
              </a:rPr>
              <a:t>- Publishing</a:t>
            </a:r>
            <a:br>
              <a:rPr lang="en-GB" dirty="0" smtClean="0">
                <a:latin typeface="Arial Rounded MT Bold" panose="020F0704030504030204" pitchFamily="34" charset="0"/>
              </a:rPr>
            </a:b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964987"/>
            <a:ext cx="108836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Rounded MT Bold" panose="020F0704030504030204" pitchFamily="34" charset="0"/>
              </a:rPr>
              <a:t>Time to publish your explanation of how your machine works. You must </a:t>
            </a:r>
            <a:r>
              <a:rPr lang="en-GB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either</a:t>
            </a:r>
            <a:r>
              <a:rPr lang="en-GB" dirty="0" smtClean="0">
                <a:latin typeface="Arial Rounded MT Bold" panose="020F0704030504030204" pitchFamily="34" charset="0"/>
              </a:rPr>
              <a:t>;</a:t>
            </a:r>
          </a:p>
          <a:p>
            <a:endParaRPr lang="en-GB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 Rounded MT Bold" panose="020F0704030504030204" pitchFamily="34" charset="0"/>
              </a:rPr>
              <a:t>T</a:t>
            </a:r>
            <a:r>
              <a:rPr lang="en-GB" dirty="0" smtClean="0">
                <a:latin typeface="Arial Rounded MT Bold" panose="020F0704030504030204" pitchFamily="34" charset="0"/>
              </a:rPr>
              <a:t>ype up on the computer using Word or </a:t>
            </a:r>
            <a:r>
              <a:rPr lang="en-GB" dirty="0" err="1" smtClean="0">
                <a:latin typeface="Arial Rounded MT Bold" panose="020F0704030504030204" pitchFamily="34" charset="0"/>
              </a:rPr>
              <a:t>Powerpoint</a:t>
            </a:r>
            <a:endParaRPr lang="en-GB" dirty="0" smtClean="0">
              <a:latin typeface="Arial Rounded MT Bold" panose="020F0704030504030204" pitchFamily="34" charset="0"/>
            </a:endParaRPr>
          </a:p>
          <a:p>
            <a:r>
              <a:rPr lang="en-GB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 Rounded MT Bold" panose="020F0704030504030204" pitchFamily="34" charset="0"/>
              </a:rPr>
              <a:t>Copy up in your best handwriting. </a:t>
            </a:r>
            <a:endParaRPr lang="en-GB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Arial Rounded MT Bold" panose="020F0704030504030204" pitchFamily="34" charset="0"/>
            </a:endParaRPr>
          </a:p>
          <a:p>
            <a:endParaRPr lang="en-GB" dirty="0" smtClean="0">
              <a:latin typeface="Arial Rounded MT Bold" panose="020F0704030504030204" pitchFamily="34" charset="0"/>
            </a:endParaRPr>
          </a:p>
          <a:p>
            <a:r>
              <a:rPr lang="en-GB" dirty="0" smtClean="0">
                <a:latin typeface="Arial Rounded MT Bold" panose="020F0704030504030204" pitchFamily="34" charset="0"/>
              </a:rPr>
              <a:t>You must do </a:t>
            </a:r>
            <a:r>
              <a:rPr lang="en-GB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differently</a:t>
            </a:r>
            <a:r>
              <a:rPr lang="en-GB" dirty="0" smtClean="0">
                <a:latin typeface="Arial Rounded MT Bold" panose="020F0704030504030204" pitchFamily="34" charset="0"/>
              </a:rPr>
              <a:t> to what you did last week so that you are practising your writing skills. There is </a:t>
            </a:r>
            <a:r>
              <a:rPr lang="en-GB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handwriting paper </a:t>
            </a:r>
            <a:r>
              <a:rPr lang="en-GB" dirty="0" smtClean="0">
                <a:latin typeface="Arial Rounded MT Bold" panose="020F0704030504030204" pitchFamily="34" charset="0"/>
              </a:rPr>
              <a:t>available on your child’s class page.</a:t>
            </a:r>
            <a:endParaRPr lang="en-GB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02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38" y="215531"/>
            <a:ext cx="5353860" cy="66424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539" y="147437"/>
            <a:ext cx="5318091" cy="655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5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020" y="205305"/>
            <a:ext cx="4902741" cy="6512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761" y="0"/>
            <a:ext cx="5535173" cy="36621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46" y="3112966"/>
            <a:ext cx="5190001" cy="343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77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80" y="320665"/>
            <a:ext cx="5277587" cy="641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58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50918"/>
            <a:ext cx="7652915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62" y="0"/>
            <a:ext cx="9195678" cy="2146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6198" y="2350918"/>
            <a:ext cx="28670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51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 Rounded MT Bold" panose="020F0704030504030204" pitchFamily="34" charset="0"/>
              </a:rPr>
              <a:t>What impression do you get of Tilly’s dad? What words and phrases tell you this?  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0777" y="1616043"/>
            <a:ext cx="2600793" cy="261317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511400"/>
              </p:ext>
            </p:extLst>
          </p:nvPr>
        </p:nvGraphicFramePr>
        <p:xfrm>
          <a:off x="669731" y="2213808"/>
          <a:ext cx="8128000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8798746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997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08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459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065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120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448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146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023" y="474603"/>
            <a:ext cx="1962150" cy="2019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5974" y="474603"/>
            <a:ext cx="81394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Arial Rounded MT Bold" panose="020F0704030504030204" pitchFamily="34" charset="0"/>
              </a:rPr>
              <a:t>Predict what you think will happen next.</a:t>
            </a:r>
            <a:endParaRPr lang="en-GB" sz="40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046" y="2205527"/>
            <a:ext cx="8157155" cy="38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56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245" y="687927"/>
            <a:ext cx="2143125" cy="2486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47" y="687927"/>
            <a:ext cx="9317029" cy="505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64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449</Words>
  <Application>Microsoft Office PowerPoint</Application>
  <PresentationFormat>Widescreen</PresentationFormat>
  <Paragraphs>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Rounded MT Bold</vt:lpstr>
      <vt:lpstr>Calibri</vt:lpstr>
      <vt:lpstr>Calibri Light</vt:lpstr>
      <vt:lpstr>Comic Sans MS</vt:lpstr>
      <vt:lpstr>Office Theme</vt:lpstr>
      <vt:lpstr>Day 1 - Comprehension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impression do you get of Tilly’s dad? What words and phrases tell you this?  </vt:lpstr>
      <vt:lpstr>PowerPoint Presentation</vt:lpstr>
      <vt:lpstr>PowerPoint Presentation</vt:lpstr>
      <vt:lpstr>PowerPoint Presentation</vt:lpstr>
      <vt:lpstr>PowerPoint Presentation</vt:lpstr>
      <vt:lpstr>Day 2 - SPaG</vt:lpstr>
      <vt:lpstr>PowerPoint Presentation</vt:lpstr>
      <vt:lpstr>PowerPoint Presentation</vt:lpstr>
      <vt:lpstr>Day 3 &amp; 4 – Planning and Writing</vt:lpstr>
      <vt:lpstr>Wallace &amp; Gromit Cracking Contraptions - The Snoozatron</vt:lpstr>
      <vt:lpstr>PowerPoint Presentation</vt:lpstr>
      <vt:lpstr>Day 3 &amp; 4 – Planning and writing</vt:lpstr>
      <vt:lpstr>PowerPoint Presentation</vt:lpstr>
      <vt:lpstr>Day 5 - Publishing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 Thomas</dc:creator>
  <cp:lastModifiedBy>Jacque Thomas</cp:lastModifiedBy>
  <cp:revision>48</cp:revision>
  <dcterms:created xsi:type="dcterms:W3CDTF">2020-06-03T16:22:50Z</dcterms:created>
  <dcterms:modified xsi:type="dcterms:W3CDTF">2020-06-05T11:53:24Z</dcterms:modified>
</cp:coreProperties>
</file>