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1" r:id="rId3"/>
    <p:sldId id="256" r:id="rId4"/>
    <p:sldId id="264" r:id="rId5"/>
    <p:sldId id="270" r:id="rId6"/>
  </p:sldIdLst>
  <p:sldSz cx="10160000" cy="7620000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0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9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1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6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9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5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9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5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5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1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4D9C-A6A4-4373-A9B0-91EB87EF0D9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1546-9974-41BE-8198-10700634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m/bitesize/clips/zkpmhy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1282890"/>
            <a:ext cx="9594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Monday 7</a:t>
            </a:r>
            <a:r>
              <a:rPr lang="en-GB" sz="36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600" u="sng" dirty="0" smtClean="0">
                <a:latin typeface="Comic Sans MS" panose="030F0702030302020204" pitchFamily="66" charset="0"/>
              </a:rPr>
              <a:t> February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English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WALT use VIPERS to help us understand the poem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7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9" y="511722"/>
            <a:ext cx="9052576" cy="65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16" y="1065110"/>
            <a:ext cx="4649290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put into the box</a:t>
            </a:r>
          </a:p>
          <a:p>
            <a:endParaRPr lang="en-GB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swish of a silk sari on a summer night,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from the nostrils of a Chinese dragon,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tip of a tongue touching a tooth.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put into the box</a:t>
            </a:r>
          </a:p>
          <a:p>
            <a:endParaRPr lang="en-GB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snowman with a rumbling belly,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sip of the bluest water from Lake 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Lucerene</a:t>
            </a: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leaping spark from an electric fish.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put into the box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violet wishes spoken in Gujarati,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joke of an ancient uncle,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 smile of a baby.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2005" y="983341"/>
            <a:ext cx="4237975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put into the box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fifth season and a black sun,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cowboy on a broomstick,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witch on a white horse.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box is fashioned from ice and gold and steel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stars on the lid and secrets in the corners.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hinges are the toe joints of dinosaurs.</a:t>
            </a:r>
          </a:p>
          <a:p>
            <a:endParaRPr lang="en-GB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surf in my box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great high-rolling breakers of the wild Atlantic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wash ashore on a yellow beach,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colour of the sun.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0" y="76200"/>
            <a:ext cx="3200019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Magic Box</a:t>
            </a:r>
            <a:endParaRPr lang="en-GB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9" y="384816"/>
            <a:ext cx="1275969" cy="12759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3" y="6028295"/>
            <a:ext cx="1202944" cy="1202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92" name="Group 191"/>
          <p:cNvGrpSpPr/>
          <p:nvPr/>
        </p:nvGrpSpPr>
        <p:grpSpPr>
          <a:xfrm>
            <a:off x="3143233" y="6541429"/>
            <a:ext cx="1848772" cy="956715"/>
            <a:chOff x="3467100" y="3841750"/>
            <a:chExt cx="2771014" cy="1209835"/>
          </a:xfrm>
        </p:grpSpPr>
        <p:sp>
          <p:nvSpPr>
            <p:cNvPr id="7" name="Freeform 6"/>
            <p:cNvSpPr/>
            <p:nvPr/>
          </p:nvSpPr>
          <p:spPr>
            <a:xfrm>
              <a:off x="3715088" y="4037590"/>
              <a:ext cx="5072" cy="25082"/>
            </a:xfrm>
            <a:custGeom>
              <a:avLst/>
              <a:gdLst/>
              <a:ahLst/>
              <a:cxnLst/>
              <a:rect l="0" t="0" r="0" b="0"/>
              <a:pathLst>
                <a:path w="5072" h="25082">
                  <a:moveTo>
                    <a:pt x="0" y="25081"/>
                  </a:moveTo>
                  <a:lnTo>
                    <a:pt x="5071" y="12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20160" y="4037590"/>
              <a:ext cx="5072" cy="25082"/>
            </a:xfrm>
            <a:custGeom>
              <a:avLst/>
              <a:gdLst/>
              <a:ahLst/>
              <a:cxnLst/>
              <a:rect l="0" t="0" r="0" b="0"/>
              <a:pathLst>
                <a:path w="5072" h="25082">
                  <a:moveTo>
                    <a:pt x="5071" y="25081"/>
                  </a:moveTo>
                  <a:lnTo>
                    <a:pt x="0" y="12945"/>
                  </a:lnTo>
                  <a:lnTo>
                    <a:pt x="5071" y="0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12210" y="4044188"/>
              <a:ext cx="5334" cy="0"/>
            </a:xfrm>
            <a:prstGeom prst="line">
              <a:avLst/>
            </a:prstGeom>
            <a:ln w="12700" cap="flat" cmpd="sng" algn="ctr">
              <a:solidFill>
                <a:srgbClr val="E5DBD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725229" y="4037590"/>
              <a:ext cx="5073" cy="25082"/>
            </a:xfrm>
            <a:custGeom>
              <a:avLst/>
              <a:gdLst/>
              <a:ahLst/>
              <a:cxnLst/>
              <a:rect l="0" t="0" r="0" b="0"/>
              <a:pathLst>
                <a:path w="5073" h="25082">
                  <a:moveTo>
                    <a:pt x="5072" y="25081"/>
                  </a:moveTo>
                  <a:lnTo>
                    <a:pt x="0" y="12945"/>
                  </a:lnTo>
                  <a:lnTo>
                    <a:pt x="5072" y="0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80206" y="4034409"/>
              <a:ext cx="0" cy="24638"/>
            </a:xfrm>
            <a:prstGeom prst="line">
              <a:avLst/>
            </a:prstGeom>
            <a:ln w="12700" cap="flat" cmpd="sng" algn="ctr">
              <a:solidFill>
                <a:srgbClr val="E5DBD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691420" y="4037590"/>
              <a:ext cx="5073" cy="25082"/>
            </a:xfrm>
            <a:custGeom>
              <a:avLst/>
              <a:gdLst/>
              <a:ahLst/>
              <a:cxnLst/>
              <a:rect l="0" t="0" r="0" b="0"/>
              <a:pathLst>
                <a:path w="5073" h="25082">
                  <a:moveTo>
                    <a:pt x="5072" y="25081"/>
                  </a:moveTo>
                  <a:lnTo>
                    <a:pt x="5072" y="0"/>
                  </a:lnTo>
                  <a:lnTo>
                    <a:pt x="0" y="8091"/>
                  </a:lnTo>
                  <a:lnTo>
                    <a:pt x="5072" y="16182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99028" y="4037590"/>
              <a:ext cx="5918" cy="25082"/>
            </a:xfrm>
            <a:custGeom>
              <a:avLst/>
              <a:gdLst/>
              <a:ahLst/>
              <a:cxnLst/>
              <a:rect l="0" t="0" r="0" b="0"/>
              <a:pathLst>
                <a:path w="5918" h="25082">
                  <a:moveTo>
                    <a:pt x="5917" y="25081"/>
                  </a:moveTo>
                  <a:lnTo>
                    <a:pt x="5917" y="0"/>
                  </a:lnTo>
                  <a:lnTo>
                    <a:pt x="0" y="8091"/>
                  </a:lnTo>
                  <a:lnTo>
                    <a:pt x="5917" y="16182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06636" y="4037590"/>
              <a:ext cx="5917" cy="25082"/>
            </a:xfrm>
            <a:custGeom>
              <a:avLst/>
              <a:gdLst/>
              <a:ahLst/>
              <a:cxnLst/>
              <a:rect l="0" t="0" r="0" b="0"/>
              <a:pathLst>
                <a:path w="5917" h="25082">
                  <a:moveTo>
                    <a:pt x="5916" y="25081"/>
                  </a:moveTo>
                  <a:lnTo>
                    <a:pt x="0" y="25081"/>
                  </a:lnTo>
                  <a:lnTo>
                    <a:pt x="5916" y="8091"/>
                  </a:lnTo>
                  <a:lnTo>
                    <a:pt x="5916" y="0"/>
                  </a:lnTo>
                  <a:lnTo>
                    <a:pt x="0" y="0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73670" y="4037590"/>
              <a:ext cx="12678" cy="25082"/>
            </a:xfrm>
            <a:custGeom>
              <a:avLst/>
              <a:gdLst/>
              <a:ahLst/>
              <a:cxnLst/>
              <a:rect l="0" t="0" r="0" b="0"/>
              <a:pathLst>
                <a:path w="12678" h="25082">
                  <a:moveTo>
                    <a:pt x="0" y="0"/>
                  </a:moveTo>
                  <a:lnTo>
                    <a:pt x="0" y="25081"/>
                  </a:lnTo>
                  <a:lnTo>
                    <a:pt x="12677" y="25081"/>
                  </a:lnTo>
                  <a:lnTo>
                    <a:pt x="1267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76205" y="4041634"/>
              <a:ext cx="7608" cy="16191"/>
            </a:xfrm>
            <a:custGeom>
              <a:avLst/>
              <a:gdLst/>
              <a:ahLst/>
              <a:cxnLst/>
              <a:rect l="0" t="0" r="0" b="0"/>
              <a:pathLst>
                <a:path w="7608" h="16191">
                  <a:moveTo>
                    <a:pt x="7607" y="16190"/>
                  </a:moveTo>
                  <a:lnTo>
                    <a:pt x="0" y="16190"/>
                  </a:lnTo>
                  <a:lnTo>
                    <a:pt x="0" y="0"/>
                  </a:lnTo>
                  <a:lnTo>
                    <a:pt x="7607" y="0"/>
                  </a:lnTo>
                </a:path>
              </a:pathLst>
            </a:custGeom>
            <a:ln w="4953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5210" y="4125468"/>
              <a:ext cx="86107" cy="42927"/>
            </a:xfrm>
            <a:custGeom>
              <a:avLst/>
              <a:gdLst/>
              <a:ahLst/>
              <a:cxnLst/>
              <a:rect l="0" t="0" r="0" b="0"/>
              <a:pathLst>
                <a:path w="86107" h="42927">
                  <a:moveTo>
                    <a:pt x="0" y="6731"/>
                  </a:moveTo>
                  <a:lnTo>
                    <a:pt x="6731" y="3429"/>
                  </a:lnTo>
                  <a:lnTo>
                    <a:pt x="14605" y="889"/>
                  </a:lnTo>
                  <a:lnTo>
                    <a:pt x="23495" y="0"/>
                  </a:lnTo>
                  <a:lnTo>
                    <a:pt x="33528" y="0"/>
                  </a:lnTo>
                  <a:lnTo>
                    <a:pt x="44958" y="1524"/>
                  </a:lnTo>
                  <a:lnTo>
                    <a:pt x="57404" y="4445"/>
                  </a:lnTo>
                  <a:lnTo>
                    <a:pt x="71120" y="8763"/>
                  </a:lnTo>
                  <a:lnTo>
                    <a:pt x="86106" y="14605"/>
                  </a:lnTo>
                  <a:lnTo>
                    <a:pt x="83058" y="17780"/>
                  </a:lnTo>
                  <a:lnTo>
                    <a:pt x="79375" y="21844"/>
                  </a:lnTo>
                  <a:lnTo>
                    <a:pt x="70104" y="31369"/>
                  </a:lnTo>
                  <a:lnTo>
                    <a:pt x="64770" y="35814"/>
                  </a:lnTo>
                  <a:lnTo>
                    <a:pt x="59182" y="39624"/>
                  </a:lnTo>
                  <a:lnTo>
                    <a:pt x="53340" y="42037"/>
                  </a:lnTo>
                  <a:lnTo>
                    <a:pt x="46990" y="42926"/>
                  </a:lnTo>
                  <a:lnTo>
                    <a:pt x="40386" y="39751"/>
                  </a:lnTo>
                  <a:lnTo>
                    <a:pt x="32639" y="34544"/>
                  </a:lnTo>
                  <a:lnTo>
                    <a:pt x="17653" y="21590"/>
                  </a:lnTo>
                  <a:lnTo>
                    <a:pt x="10922" y="15367"/>
                  </a:lnTo>
                  <a:lnTo>
                    <a:pt x="5588" y="10160"/>
                  </a:lnTo>
                  <a:lnTo>
                    <a:pt x="3302" y="8382"/>
                  </a:lnTo>
                  <a:lnTo>
                    <a:pt x="1651" y="7112"/>
                  </a:lnTo>
                  <a:lnTo>
                    <a:pt x="635" y="660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85768" y="4125798"/>
              <a:ext cx="85365" cy="42085"/>
            </a:xfrm>
            <a:custGeom>
              <a:avLst/>
              <a:gdLst/>
              <a:ahLst/>
              <a:cxnLst/>
              <a:rect l="0" t="0" r="0" b="0"/>
              <a:pathLst>
                <a:path w="85365" h="42085">
                  <a:moveTo>
                    <a:pt x="0" y="6474"/>
                  </a:moveTo>
                  <a:lnTo>
                    <a:pt x="5916" y="3237"/>
                  </a:lnTo>
                  <a:lnTo>
                    <a:pt x="14368" y="809"/>
                  </a:lnTo>
                  <a:lnTo>
                    <a:pt x="22820" y="0"/>
                  </a:lnTo>
                  <a:lnTo>
                    <a:pt x="32962" y="0"/>
                  </a:lnTo>
                  <a:lnTo>
                    <a:pt x="44795" y="1619"/>
                  </a:lnTo>
                  <a:lnTo>
                    <a:pt x="56628" y="4046"/>
                  </a:lnTo>
                  <a:lnTo>
                    <a:pt x="70151" y="8093"/>
                  </a:lnTo>
                  <a:lnTo>
                    <a:pt x="85364" y="14567"/>
                  </a:lnTo>
                  <a:lnTo>
                    <a:pt x="81983" y="16996"/>
                  </a:lnTo>
                  <a:lnTo>
                    <a:pt x="79448" y="21852"/>
                  </a:lnTo>
                  <a:lnTo>
                    <a:pt x="69305" y="30754"/>
                  </a:lnTo>
                  <a:lnTo>
                    <a:pt x="64234" y="35610"/>
                  </a:lnTo>
                  <a:lnTo>
                    <a:pt x="59163" y="39656"/>
                  </a:lnTo>
                  <a:lnTo>
                    <a:pt x="53247" y="42084"/>
                  </a:lnTo>
                  <a:lnTo>
                    <a:pt x="46485" y="42084"/>
                  </a:lnTo>
                  <a:lnTo>
                    <a:pt x="39723" y="39656"/>
                  </a:lnTo>
                  <a:lnTo>
                    <a:pt x="32117" y="33991"/>
                  </a:lnTo>
                  <a:lnTo>
                    <a:pt x="16904" y="21042"/>
                  </a:lnTo>
                  <a:lnTo>
                    <a:pt x="10142" y="14567"/>
                  </a:lnTo>
                  <a:lnTo>
                    <a:pt x="5071" y="9712"/>
                  </a:lnTo>
                  <a:lnTo>
                    <a:pt x="2535" y="8093"/>
                  </a:lnTo>
                  <a:lnTo>
                    <a:pt x="844" y="6474"/>
                  </a:lnTo>
                  <a:lnTo>
                    <a:pt x="0" y="64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95421" y="4151376"/>
              <a:ext cx="145924" cy="53468"/>
            </a:xfrm>
            <a:custGeom>
              <a:avLst/>
              <a:gdLst/>
              <a:ahLst/>
              <a:cxnLst/>
              <a:rect l="0" t="0" r="0" b="0"/>
              <a:pathLst>
                <a:path w="145924" h="53468">
                  <a:moveTo>
                    <a:pt x="1270" y="26924"/>
                  </a:moveTo>
                  <a:lnTo>
                    <a:pt x="4318" y="29972"/>
                  </a:lnTo>
                  <a:lnTo>
                    <a:pt x="6731" y="33782"/>
                  </a:lnTo>
                  <a:lnTo>
                    <a:pt x="9906" y="42926"/>
                  </a:lnTo>
                  <a:lnTo>
                    <a:pt x="11303" y="47244"/>
                  </a:lnTo>
                  <a:lnTo>
                    <a:pt x="12954" y="50419"/>
                  </a:lnTo>
                  <a:lnTo>
                    <a:pt x="15113" y="52070"/>
                  </a:lnTo>
                  <a:lnTo>
                    <a:pt x="18034" y="52070"/>
                  </a:lnTo>
                  <a:lnTo>
                    <a:pt x="16764" y="51181"/>
                  </a:lnTo>
                  <a:lnTo>
                    <a:pt x="16002" y="48895"/>
                  </a:lnTo>
                  <a:lnTo>
                    <a:pt x="16002" y="45974"/>
                  </a:lnTo>
                  <a:lnTo>
                    <a:pt x="16129" y="42037"/>
                  </a:lnTo>
                  <a:lnTo>
                    <a:pt x="17526" y="32639"/>
                  </a:lnTo>
                  <a:lnTo>
                    <a:pt x="19812" y="22987"/>
                  </a:lnTo>
                  <a:lnTo>
                    <a:pt x="21082" y="27305"/>
                  </a:lnTo>
                  <a:lnTo>
                    <a:pt x="21971" y="32131"/>
                  </a:lnTo>
                  <a:lnTo>
                    <a:pt x="23622" y="42291"/>
                  </a:lnTo>
                  <a:lnTo>
                    <a:pt x="24765" y="46482"/>
                  </a:lnTo>
                  <a:lnTo>
                    <a:pt x="26416" y="49784"/>
                  </a:lnTo>
                  <a:lnTo>
                    <a:pt x="28829" y="51943"/>
                  </a:lnTo>
                  <a:lnTo>
                    <a:pt x="32004" y="52070"/>
                  </a:lnTo>
                  <a:lnTo>
                    <a:pt x="31877" y="35941"/>
                  </a:lnTo>
                  <a:lnTo>
                    <a:pt x="32512" y="28575"/>
                  </a:lnTo>
                  <a:lnTo>
                    <a:pt x="33909" y="22987"/>
                  </a:lnTo>
                  <a:lnTo>
                    <a:pt x="37719" y="28575"/>
                  </a:lnTo>
                  <a:lnTo>
                    <a:pt x="40894" y="34544"/>
                  </a:lnTo>
                  <a:lnTo>
                    <a:pt x="47371" y="46736"/>
                  </a:lnTo>
                  <a:lnTo>
                    <a:pt x="48768" y="39751"/>
                  </a:lnTo>
                  <a:lnTo>
                    <a:pt x="50038" y="33274"/>
                  </a:lnTo>
                  <a:lnTo>
                    <a:pt x="51689" y="26670"/>
                  </a:lnTo>
                  <a:lnTo>
                    <a:pt x="54610" y="19812"/>
                  </a:lnTo>
                  <a:lnTo>
                    <a:pt x="55753" y="22860"/>
                  </a:lnTo>
                  <a:lnTo>
                    <a:pt x="56642" y="26543"/>
                  </a:lnTo>
                  <a:lnTo>
                    <a:pt x="57785" y="34417"/>
                  </a:lnTo>
                  <a:lnTo>
                    <a:pt x="58674" y="37973"/>
                  </a:lnTo>
                  <a:lnTo>
                    <a:pt x="59817" y="40894"/>
                  </a:lnTo>
                  <a:lnTo>
                    <a:pt x="61468" y="42672"/>
                  </a:lnTo>
                  <a:lnTo>
                    <a:pt x="64008" y="43561"/>
                  </a:lnTo>
                  <a:lnTo>
                    <a:pt x="66040" y="35687"/>
                  </a:lnTo>
                  <a:lnTo>
                    <a:pt x="67056" y="28448"/>
                  </a:lnTo>
                  <a:lnTo>
                    <a:pt x="68834" y="21717"/>
                  </a:lnTo>
                  <a:lnTo>
                    <a:pt x="72390" y="15748"/>
                  </a:lnTo>
                  <a:lnTo>
                    <a:pt x="76454" y="22860"/>
                  </a:lnTo>
                  <a:lnTo>
                    <a:pt x="78994" y="28829"/>
                  </a:lnTo>
                  <a:lnTo>
                    <a:pt x="81788" y="34290"/>
                  </a:lnTo>
                  <a:lnTo>
                    <a:pt x="86487" y="38862"/>
                  </a:lnTo>
                  <a:lnTo>
                    <a:pt x="88773" y="24892"/>
                  </a:lnTo>
                  <a:lnTo>
                    <a:pt x="92456" y="11811"/>
                  </a:lnTo>
                  <a:lnTo>
                    <a:pt x="96774" y="19304"/>
                  </a:lnTo>
                  <a:lnTo>
                    <a:pt x="100965" y="25908"/>
                  </a:lnTo>
                  <a:lnTo>
                    <a:pt x="103378" y="28448"/>
                  </a:lnTo>
                  <a:lnTo>
                    <a:pt x="106172" y="29972"/>
                  </a:lnTo>
                  <a:lnTo>
                    <a:pt x="108966" y="30861"/>
                  </a:lnTo>
                  <a:lnTo>
                    <a:pt x="112014" y="30226"/>
                  </a:lnTo>
                  <a:lnTo>
                    <a:pt x="111252" y="24257"/>
                  </a:lnTo>
                  <a:lnTo>
                    <a:pt x="111506" y="17907"/>
                  </a:lnTo>
                  <a:lnTo>
                    <a:pt x="112268" y="11430"/>
                  </a:lnTo>
                  <a:lnTo>
                    <a:pt x="113792" y="5969"/>
                  </a:lnTo>
                  <a:lnTo>
                    <a:pt x="118110" y="10160"/>
                  </a:lnTo>
                  <a:lnTo>
                    <a:pt x="122428" y="15113"/>
                  </a:lnTo>
                  <a:lnTo>
                    <a:pt x="127508" y="18923"/>
                  </a:lnTo>
                  <a:lnTo>
                    <a:pt x="129921" y="19685"/>
                  </a:lnTo>
                  <a:lnTo>
                    <a:pt x="132842" y="19050"/>
                  </a:lnTo>
                  <a:lnTo>
                    <a:pt x="132334" y="13081"/>
                  </a:lnTo>
                  <a:lnTo>
                    <a:pt x="132588" y="7874"/>
                  </a:lnTo>
                  <a:lnTo>
                    <a:pt x="133350" y="3429"/>
                  </a:lnTo>
                  <a:lnTo>
                    <a:pt x="134366" y="0"/>
                  </a:lnTo>
                  <a:lnTo>
                    <a:pt x="139827" y="6223"/>
                  </a:lnTo>
                  <a:lnTo>
                    <a:pt x="145923" y="12573"/>
                  </a:lnTo>
                  <a:lnTo>
                    <a:pt x="144399" y="14732"/>
                  </a:lnTo>
                  <a:lnTo>
                    <a:pt x="140589" y="17526"/>
                  </a:lnTo>
                  <a:lnTo>
                    <a:pt x="134747" y="20574"/>
                  </a:lnTo>
                  <a:lnTo>
                    <a:pt x="127000" y="23749"/>
                  </a:lnTo>
                  <a:lnTo>
                    <a:pt x="117856" y="27305"/>
                  </a:lnTo>
                  <a:lnTo>
                    <a:pt x="107442" y="30607"/>
                  </a:lnTo>
                  <a:lnTo>
                    <a:pt x="84201" y="37592"/>
                  </a:lnTo>
                  <a:lnTo>
                    <a:pt x="60071" y="43815"/>
                  </a:lnTo>
                  <a:lnTo>
                    <a:pt x="48133" y="46736"/>
                  </a:lnTo>
                  <a:lnTo>
                    <a:pt x="36957" y="49149"/>
                  </a:lnTo>
                  <a:lnTo>
                    <a:pt x="26670" y="50927"/>
                  </a:lnTo>
                  <a:lnTo>
                    <a:pt x="17526" y="52578"/>
                  </a:lnTo>
                  <a:lnTo>
                    <a:pt x="9906" y="53213"/>
                  </a:lnTo>
                  <a:lnTo>
                    <a:pt x="4064" y="53467"/>
                  </a:lnTo>
                  <a:lnTo>
                    <a:pt x="3429" y="51181"/>
                  </a:lnTo>
                  <a:lnTo>
                    <a:pt x="2667" y="48133"/>
                  </a:lnTo>
                  <a:lnTo>
                    <a:pt x="889" y="40894"/>
                  </a:lnTo>
                  <a:lnTo>
                    <a:pt x="0" y="33274"/>
                  </a:lnTo>
                  <a:lnTo>
                    <a:pt x="254" y="299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95331" y="4151697"/>
              <a:ext cx="146222" cy="53412"/>
            </a:xfrm>
            <a:custGeom>
              <a:avLst/>
              <a:gdLst/>
              <a:ahLst/>
              <a:cxnLst/>
              <a:rect l="0" t="0" r="0" b="0"/>
              <a:pathLst>
                <a:path w="146222" h="53412">
                  <a:moveTo>
                    <a:pt x="846" y="26705"/>
                  </a:moveTo>
                  <a:lnTo>
                    <a:pt x="4226" y="29942"/>
                  </a:lnTo>
                  <a:lnTo>
                    <a:pt x="6762" y="33179"/>
                  </a:lnTo>
                  <a:lnTo>
                    <a:pt x="10143" y="42890"/>
                  </a:lnTo>
                  <a:lnTo>
                    <a:pt x="10988" y="46937"/>
                  </a:lnTo>
                  <a:lnTo>
                    <a:pt x="12678" y="50174"/>
                  </a:lnTo>
                  <a:lnTo>
                    <a:pt x="15214" y="51792"/>
                  </a:lnTo>
                  <a:lnTo>
                    <a:pt x="17750" y="51792"/>
                  </a:lnTo>
                  <a:lnTo>
                    <a:pt x="16904" y="50983"/>
                  </a:lnTo>
                  <a:lnTo>
                    <a:pt x="16059" y="48556"/>
                  </a:lnTo>
                  <a:lnTo>
                    <a:pt x="16059" y="45318"/>
                  </a:lnTo>
                  <a:lnTo>
                    <a:pt x="16059" y="42081"/>
                  </a:lnTo>
                  <a:lnTo>
                    <a:pt x="17750" y="32370"/>
                  </a:lnTo>
                  <a:lnTo>
                    <a:pt x="19440" y="22659"/>
                  </a:lnTo>
                  <a:lnTo>
                    <a:pt x="21130" y="26705"/>
                  </a:lnTo>
                  <a:lnTo>
                    <a:pt x="21976" y="31561"/>
                  </a:lnTo>
                  <a:lnTo>
                    <a:pt x="23666" y="42081"/>
                  </a:lnTo>
                  <a:lnTo>
                    <a:pt x="25356" y="46127"/>
                  </a:lnTo>
                  <a:lnTo>
                    <a:pt x="27047" y="49364"/>
                  </a:lnTo>
                  <a:lnTo>
                    <a:pt x="28737" y="51792"/>
                  </a:lnTo>
                  <a:lnTo>
                    <a:pt x="32118" y="51792"/>
                  </a:lnTo>
                  <a:lnTo>
                    <a:pt x="32118" y="35607"/>
                  </a:lnTo>
                  <a:lnTo>
                    <a:pt x="32118" y="28324"/>
                  </a:lnTo>
                  <a:lnTo>
                    <a:pt x="33809" y="22659"/>
                  </a:lnTo>
                  <a:lnTo>
                    <a:pt x="38034" y="28324"/>
                  </a:lnTo>
                  <a:lnTo>
                    <a:pt x="41415" y="33989"/>
                  </a:lnTo>
                  <a:lnTo>
                    <a:pt x="47332" y="46937"/>
                  </a:lnTo>
                  <a:lnTo>
                    <a:pt x="49022" y="39654"/>
                  </a:lnTo>
                  <a:lnTo>
                    <a:pt x="49867" y="33179"/>
                  </a:lnTo>
                  <a:lnTo>
                    <a:pt x="51558" y="26705"/>
                  </a:lnTo>
                  <a:lnTo>
                    <a:pt x="54939" y="19422"/>
                  </a:lnTo>
                  <a:lnTo>
                    <a:pt x="55784" y="22659"/>
                  </a:lnTo>
                  <a:lnTo>
                    <a:pt x="56629" y="26705"/>
                  </a:lnTo>
                  <a:lnTo>
                    <a:pt x="58320" y="33989"/>
                  </a:lnTo>
                  <a:lnTo>
                    <a:pt x="58320" y="38035"/>
                  </a:lnTo>
                  <a:lnTo>
                    <a:pt x="60010" y="40463"/>
                  </a:lnTo>
                  <a:lnTo>
                    <a:pt x="61700" y="42890"/>
                  </a:lnTo>
                  <a:lnTo>
                    <a:pt x="64236" y="42890"/>
                  </a:lnTo>
                  <a:lnTo>
                    <a:pt x="65926" y="35607"/>
                  </a:lnTo>
                  <a:lnTo>
                    <a:pt x="66771" y="27515"/>
                  </a:lnTo>
                  <a:lnTo>
                    <a:pt x="68462" y="21041"/>
                  </a:lnTo>
                  <a:lnTo>
                    <a:pt x="72688" y="15376"/>
                  </a:lnTo>
                  <a:lnTo>
                    <a:pt x="76069" y="22659"/>
                  </a:lnTo>
                  <a:lnTo>
                    <a:pt x="78604" y="28324"/>
                  </a:lnTo>
                  <a:lnTo>
                    <a:pt x="81985" y="33989"/>
                  </a:lnTo>
                  <a:lnTo>
                    <a:pt x="86211" y="38844"/>
                  </a:lnTo>
                  <a:lnTo>
                    <a:pt x="88747" y="24278"/>
                  </a:lnTo>
                  <a:lnTo>
                    <a:pt x="92973" y="11330"/>
                  </a:lnTo>
                  <a:lnTo>
                    <a:pt x="97199" y="18613"/>
                  </a:lnTo>
                  <a:lnTo>
                    <a:pt x="101425" y="25896"/>
                  </a:lnTo>
                  <a:lnTo>
                    <a:pt x="103116" y="27515"/>
                  </a:lnTo>
                  <a:lnTo>
                    <a:pt x="105651" y="29942"/>
                  </a:lnTo>
                  <a:lnTo>
                    <a:pt x="109032" y="29942"/>
                  </a:lnTo>
                  <a:lnTo>
                    <a:pt x="111567" y="29942"/>
                  </a:lnTo>
                  <a:lnTo>
                    <a:pt x="111567" y="24278"/>
                  </a:lnTo>
                  <a:lnTo>
                    <a:pt x="111567" y="17804"/>
                  </a:lnTo>
                  <a:lnTo>
                    <a:pt x="112412" y="11330"/>
                  </a:lnTo>
                  <a:lnTo>
                    <a:pt x="114103" y="5665"/>
                  </a:lnTo>
                  <a:lnTo>
                    <a:pt x="118329" y="9711"/>
                  </a:lnTo>
                  <a:lnTo>
                    <a:pt x="122555" y="15376"/>
                  </a:lnTo>
                  <a:lnTo>
                    <a:pt x="127627" y="18613"/>
                  </a:lnTo>
                  <a:lnTo>
                    <a:pt x="130162" y="19422"/>
                  </a:lnTo>
                  <a:lnTo>
                    <a:pt x="132698" y="18613"/>
                  </a:lnTo>
                  <a:lnTo>
                    <a:pt x="132698" y="12948"/>
                  </a:lnTo>
                  <a:lnTo>
                    <a:pt x="132698" y="7284"/>
                  </a:lnTo>
                  <a:lnTo>
                    <a:pt x="133543" y="3237"/>
                  </a:lnTo>
                  <a:lnTo>
                    <a:pt x="134388" y="0"/>
                  </a:lnTo>
                  <a:lnTo>
                    <a:pt x="139459" y="6474"/>
                  </a:lnTo>
                  <a:lnTo>
                    <a:pt x="146221" y="12139"/>
                  </a:lnTo>
                  <a:lnTo>
                    <a:pt x="144531" y="14567"/>
                  </a:lnTo>
                  <a:lnTo>
                    <a:pt x="140304" y="17804"/>
                  </a:lnTo>
                  <a:lnTo>
                    <a:pt x="135233" y="20232"/>
                  </a:lnTo>
                  <a:lnTo>
                    <a:pt x="126781" y="23469"/>
                  </a:lnTo>
                  <a:lnTo>
                    <a:pt x="117484" y="26705"/>
                  </a:lnTo>
                  <a:lnTo>
                    <a:pt x="107341" y="29942"/>
                  </a:lnTo>
                  <a:lnTo>
                    <a:pt x="84521" y="37226"/>
                  </a:lnTo>
                  <a:lnTo>
                    <a:pt x="60010" y="43700"/>
                  </a:lnTo>
                  <a:lnTo>
                    <a:pt x="48177" y="46937"/>
                  </a:lnTo>
                  <a:lnTo>
                    <a:pt x="36344" y="48556"/>
                  </a:lnTo>
                  <a:lnTo>
                    <a:pt x="27047" y="50983"/>
                  </a:lnTo>
                  <a:lnTo>
                    <a:pt x="17750" y="51792"/>
                  </a:lnTo>
                  <a:lnTo>
                    <a:pt x="10143" y="53411"/>
                  </a:lnTo>
                  <a:lnTo>
                    <a:pt x="4226" y="53411"/>
                  </a:lnTo>
                  <a:lnTo>
                    <a:pt x="3381" y="50983"/>
                  </a:lnTo>
                  <a:lnTo>
                    <a:pt x="2536" y="47746"/>
                  </a:lnTo>
                  <a:lnTo>
                    <a:pt x="846" y="40463"/>
                  </a:lnTo>
                  <a:lnTo>
                    <a:pt x="0" y="33179"/>
                  </a:lnTo>
                  <a:lnTo>
                    <a:pt x="846" y="299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78022" y="4127119"/>
              <a:ext cx="173737" cy="43308"/>
            </a:xfrm>
            <a:custGeom>
              <a:avLst/>
              <a:gdLst/>
              <a:ahLst/>
              <a:cxnLst/>
              <a:rect l="0" t="0" r="0" b="0"/>
              <a:pathLst>
                <a:path w="173737" h="43308">
                  <a:moveTo>
                    <a:pt x="0" y="18288"/>
                  </a:moveTo>
                  <a:lnTo>
                    <a:pt x="9779" y="13462"/>
                  </a:lnTo>
                  <a:lnTo>
                    <a:pt x="21082" y="9525"/>
                  </a:lnTo>
                  <a:lnTo>
                    <a:pt x="33528" y="6350"/>
                  </a:lnTo>
                  <a:lnTo>
                    <a:pt x="47117" y="3937"/>
                  </a:lnTo>
                  <a:lnTo>
                    <a:pt x="61214" y="2032"/>
                  </a:lnTo>
                  <a:lnTo>
                    <a:pt x="75565" y="762"/>
                  </a:lnTo>
                  <a:lnTo>
                    <a:pt x="104648" y="0"/>
                  </a:lnTo>
                  <a:lnTo>
                    <a:pt x="118364" y="254"/>
                  </a:lnTo>
                  <a:lnTo>
                    <a:pt x="131445" y="889"/>
                  </a:lnTo>
                  <a:lnTo>
                    <a:pt x="143129" y="1778"/>
                  </a:lnTo>
                  <a:lnTo>
                    <a:pt x="153416" y="3175"/>
                  </a:lnTo>
                  <a:lnTo>
                    <a:pt x="161798" y="4953"/>
                  </a:lnTo>
                  <a:lnTo>
                    <a:pt x="168275" y="6477"/>
                  </a:lnTo>
                  <a:lnTo>
                    <a:pt x="172339" y="8509"/>
                  </a:lnTo>
                  <a:lnTo>
                    <a:pt x="173736" y="10287"/>
                  </a:lnTo>
                  <a:lnTo>
                    <a:pt x="166624" y="17018"/>
                  </a:lnTo>
                  <a:lnTo>
                    <a:pt x="163068" y="20574"/>
                  </a:lnTo>
                  <a:lnTo>
                    <a:pt x="159639" y="24765"/>
                  </a:lnTo>
                  <a:lnTo>
                    <a:pt x="157988" y="19431"/>
                  </a:lnTo>
                  <a:lnTo>
                    <a:pt x="157861" y="14351"/>
                  </a:lnTo>
                  <a:lnTo>
                    <a:pt x="157988" y="9906"/>
                  </a:lnTo>
                  <a:lnTo>
                    <a:pt x="158496" y="6350"/>
                  </a:lnTo>
                  <a:lnTo>
                    <a:pt x="155829" y="6223"/>
                  </a:lnTo>
                  <a:lnTo>
                    <a:pt x="152908" y="7112"/>
                  </a:lnTo>
                  <a:lnTo>
                    <a:pt x="148082" y="11811"/>
                  </a:lnTo>
                  <a:lnTo>
                    <a:pt x="144145" y="17526"/>
                  </a:lnTo>
                  <a:lnTo>
                    <a:pt x="140716" y="22225"/>
                  </a:lnTo>
                  <a:lnTo>
                    <a:pt x="139700" y="17907"/>
                  </a:lnTo>
                  <a:lnTo>
                    <a:pt x="138938" y="12700"/>
                  </a:lnTo>
                  <a:lnTo>
                    <a:pt x="138303" y="7874"/>
                  </a:lnTo>
                  <a:lnTo>
                    <a:pt x="136906" y="4318"/>
                  </a:lnTo>
                  <a:lnTo>
                    <a:pt x="134620" y="4953"/>
                  </a:lnTo>
                  <a:lnTo>
                    <a:pt x="132207" y="6477"/>
                  </a:lnTo>
                  <a:lnTo>
                    <a:pt x="127000" y="11430"/>
                  </a:lnTo>
                  <a:lnTo>
                    <a:pt x="122174" y="17780"/>
                  </a:lnTo>
                  <a:lnTo>
                    <a:pt x="118364" y="23495"/>
                  </a:lnTo>
                  <a:lnTo>
                    <a:pt x="117729" y="18288"/>
                  </a:lnTo>
                  <a:lnTo>
                    <a:pt x="117348" y="12319"/>
                  </a:lnTo>
                  <a:lnTo>
                    <a:pt x="116967" y="7112"/>
                  </a:lnTo>
                  <a:lnTo>
                    <a:pt x="116586" y="3810"/>
                  </a:lnTo>
                  <a:lnTo>
                    <a:pt x="113284" y="3556"/>
                  </a:lnTo>
                  <a:lnTo>
                    <a:pt x="110490" y="5080"/>
                  </a:lnTo>
                  <a:lnTo>
                    <a:pt x="108077" y="7493"/>
                  </a:lnTo>
                  <a:lnTo>
                    <a:pt x="106045" y="10795"/>
                  </a:lnTo>
                  <a:lnTo>
                    <a:pt x="102362" y="18796"/>
                  </a:lnTo>
                  <a:lnTo>
                    <a:pt x="98806" y="26162"/>
                  </a:lnTo>
                  <a:lnTo>
                    <a:pt x="96647" y="19812"/>
                  </a:lnTo>
                  <a:lnTo>
                    <a:pt x="95377" y="14224"/>
                  </a:lnTo>
                  <a:lnTo>
                    <a:pt x="94869" y="9144"/>
                  </a:lnTo>
                  <a:lnTo>
                    <a:pt x="94615" y="5080"/>
                  </a:lnTo>
                  <a:lnTo>
                    <a:pt x="91567" y="5080"/>
                  </a:lnTo>
                  <a:lnTo>
                    <a:pt x="89154" y="6223"/>
                  </a:lnTo>
                  <a:lnTo>
                    <a:pt x="87122" y="8255"/>
                  </a:lnTo>
                  <a:lnTo>
                    <a:pt x="85217" y="11049"/>
                  </a:lnTo>
                  <a:lnTo>
                    <a:pt x="82931" y="18161"/>
                  </a:lnTo>
                  <a:lnTo>
                    <a:pt x="81153" y="26670"/>
                  </a:lnTo>
                  <a:lnTo>
                    <a:pt x="77216" y="19812"/>
                  </a:lnTo>
                  <a:lnTo>
                    <a:pt x="75057" y="14097"/>
                  </a:lnTo>
                  <a:lnTo>
                    <a:pt x="73406" y="9398"/>
                  </a:lnTo>
                  <a:lnTo>
                    <a:pt x="71374" y="5842"/>
                  </a:lnTo>
                  <a:lnTo>
                    <a:pt x="68453" y="6477"/>
                  </a:lnTo>
                  <a:lnTo>
                    <a:pt x="66040" y="8509"/>
                  </a:lnTo>
                  <a:lnTo>
                    <a:pt x="64389" y="11176"/>
                  </a:lnTo>
                  <a:lnTo>
                    <a:pt x="63119" y="14732"/>
                  </a:lnTo>
                  <a:lnTo>
                    <a:pt x="62230" y="22606"/>
                  </a:lnTo>
                  <a:lnTo>
                    <a:pt x="61468" y="30099"/>
                  </a:lnTo>
                  <a:lnTo>
                    <a:pt x="58547" y="29464"/>
                  </a:lnTo>
                  <a:lnTo>
                    <a:pt x="56261" y="27686"/>
                  </a:lnTo>
                  <a:lnTo>
                    <a:pt x="54737" y="24765"/>
                  </a:lnTo>
                  <a:lnTo>
                    <a:pt x="53467" y="21463"/>
                  </a:lnTo>
                  <a:lnTo>
                    <a:pt x="51308" y="14097"/>
                  </a:lnTo>
                  <a:lnTo>
                    <a:pt x="50038" y="10795"/>
                  </a:lnTo>
                  <a:lnTo>
                    <a:pt x="48514" y="8509"/>
                  </a:lnTo>
                  <a:lnTo>
                    <a:pt x="43434" y="20320"/>
                  </a:lnTo>
                  <a:lnTo>
                    <a:pt x="42037" y="26543"/>
                  </a:lnTo>
                  <a:lnTo>
                    <a:pt x="42037" y="33401"/>
                  </a:lnTo>
                  <a:lnTo>
                    <a:pt x="36703" y="28321"/>
                  </a:lnTo>
                  <a:lnTo>
                    <a:pt x="32766" y="22987"/>
                  </a:lnTo>
                  <a:lnTo>
                    <a:pt x="29083" y="17780"/>
                  </a:lnTo>
                  <a:lnTo>
                    <a:pt x="25273" y="13589"/>
                  </a:lnTo>
                  <a:lnTo>
                    <a:pt x="25273" y="18542"/>
                  </a:lnTo>
                  <a:lnTo>
                    <a:pt x="25527" y="24130"/>
                  </a:lnTo>
                  <a:lnTo>
                    <a:pt x="25527" y="30861"/>
                  </a:lnTo>
                  <a:lnTo>
                    <a:pt x="24384" y="38608"/>
                  </a:lnTo>
                  <a:lnTo>
                    <a:pt x="22352" y="36576"/>
                  </a:lnTo>
                  <a:lnTo>
                    <a:pt x="20828" y="33909"/>
                  </a:lnTo>
                  <a:lnTo>
                    <a:pt x="18796" y="27432"/>
                  </a:lnTo>
                  <a:lnTo>
                    <a:pt x="16637" y="20828"/>
                  </a:lnTo>
                  <a:lnTo>
                    <a:pt x="13208" y="14986"/>
                  </a:lnTo>
                  <a:lnTo>
                    <a:pt x="12446" y="20574"/>
                  </a:lnTo>
                  <a:lnTo>
                    <a:pt x="11557" y="27051"/>
                  </a:lnTo>
                  <a:lnTo>
                    <a:pt x="11176" y="34798"/>
                  </a:lnTo>
                  <a:lnTo>
                    <a:pt x="11049" y="43307"/>
                  </a:lnTo>
                  <a:lnTo>
                    <a:pt x="6731" y="36449"/>
                  </a:lnTo>
                  <a:lnTo>
                    <a:pt x="3683" y="29464"/>
                  </a:lnTo>
                  <a:lnTo>
                    <a:pt x="1524" y="2311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78428" y="4127417"/>
              <a:ext cx="173269" cy="42896"/>
            </a:xfrm>
            <a:custGeom>
              <a:avLst/>
              <a:gdLst/>
              <a:ahLst/>
              <a:cxnLst/>
              <a:rect l="0" t="0" r="0" b="0"/>
              <a:pathLst>
                <a:path w="173269" h="42896">
                  <a:moveTo>
                    <a:pt x="0" y="17806"/>
                  </a:moveTo>
                  <a:lnTo>
                    <a:pt x="9298" y="12950"/>
                  </a:lnTo>
                  <a:lnTo>
                    <a:pt x="20285" y="8903"/>
                  </a:lnTo>
                  <a:lnTo>
                    <a:pt x="32963" y="6475"/>
                  </a:lnTo>
                  <a:lnTo>
                    <a:pt x="46487" y="4047"/>
                  </a:lnTo>
                  <a:lnTo>
                    <a:pt x="60855" y="1619"/>
                  </a:lnTo>
                  <a:lnTo>
                    <a:pt x="75224" y="0"/>
                  </a:lnTo>
                  <a:lnTo>
                    <a:pt x="103961" y="0"/>
                  </a:lnTo>
                  <a:lnTo>
                    <a:pt x="118330" y="0"/>
                  </a:lnTo>
                  <a:lnTo>
                    <a:pt x="131007" y="810"/>
                  </a:lnTo>
                  <a:lnTo>
                    <a:pt x="142840" y="1619"/>
                  </a:lnTo>
                  <a:lnTo>
                    <a:pt x="152983" y="2428"/>
                  </a:lnTo>
                  <a:lnTo>
                    <a:pt x="161435" y="4856"/>
                  </a:lnTo>
                  <a:lnTo>
                    <a:pt x="167351" y="6475"/>
                  </a:lnTo>
                  <a:lnTo>
                    <a:pt x="171578" y="8094"/>
                  </a:lnTo>
                  <a:lnTo>
                    <a:pt x="173268" y="10522"/>
                  </a:lnTo>
                  <a:lnTo>
                    <a:pt x="166506" y="16187"/>
                  </a:lnTo>
                  <a:lnTo>
                    <a:pt x="162280" y="20234"/>
                  </a:lnTo>
                  <a:lnTo>
                    <a:pt x="158899" y="24280"/>
                  </a:lnTo>
                  <a:lnTo>
                    <a:pt x="157209" y="19424"/>
                  </a:lnTo>
                  <a:lnTo>
                    <a:pt x="157209" y="13759"/>
                  </a:lnTo>
                  <a:lnTo>
                    <a:pt x="157209" y="9712"/>
                  </a:lnTo>
                  <a:lnTo>
                    <a:pt x="158054" y="6475"/>
                  </a:lnTo>
                  <a:lnTo>
                    <a:pt x="155518" y="5666"/>
                  </a:lnTo>
                  <a:lnTo>
                    <a:pt x="152983" y="6475"/>
                  </a:lnTo>
                  <a:lnTo>
                    <a:pt x="147067" y="11331"/>
                  </a:lnTo>
                  <a:lnTo>
                    <a:pt x="143686" y="16996"/>
                  </a:lnTo>
                  <a:lnTo>
                    <a:pt x="140305" y="21852"/>
                  </a:lnTo>
                  <a:lnTo>
                    <a:pt x="139460" y="17806"/>
                  </a:lnTo>
                  <a:lnTo>
                    <a:pt x="138614" y="12950"/>
                  </a:lnTo>
                  <a:lnTo>
                    <a:pt x="137769" y="8094"/>
                  </a:lnTo>
                  <a:lnTo>
                    <a:pt x="136079" y="4047"/>
                  </a:lnTo>
                  <a:lnTo>
                    <a:pt x="134388" y="4856"/>
                  </a:lnTo>
                  <a:lnTo>
                    <a:pt x="131853" y="6475"/>
                  </a:lnTo>
                  <a:lnTo>
                    <a:pt x="126781" y="11331"/>
                  </a:lnTo>
                  <a:lnTo>
                    <a:pt x="121710" y="17806"/>
                  </a:lnTo>
                  <a:lnTo>
                    <a:pt x="118330" y="23471"/>
                  </a:lnTo>
                  <a:lnTo>
                    <a:pt x="117484" y="17806"/>
                  </a:lnTo>
                  <a:lnTo>
                    <a:pt x="117484" y="12140"/>
                  </a:lnTo>
                  <a:lnTo>
                    <a:pt x="116639" y="6475"/>
                  </a:lnTo>
                  <a:lnTo>
                    <a:pt x="115794" y="3238"/>
                  </a:lnTo>
                  <a:lnTo>
                    <a:pt x="112413" y="3238"/>
                  </a:lnTo>
                  <a:lnTo>
                    <a:pt x="109877" y="4856"/>
                  </a:lnTo>
                  <a:lnTo>
                    <a:pt x="107342" y="7284"/>
                  </a:lnTo>
                  <a:lnTo>
                    <a:pt x="105651" y="10522"/>
                  </a:lnTo>
                  <a:lnTo>
                    <a:pt x="102270" y="18615"/>
                  </a:lnTo>
                  <a:lnTo>
                    <a:pt x="98044" y="25899"/>
                  </a:lnTo>
                  <a:lnTo>
                    <a:pt x="96354" y="19424"/>
                  </a:lnTo>
                  <a:lnTo>
                    <a:pt x="94664" y="13759"/>
                  </a:lnTo>
                  <a:lnTo>
                    <a:pt x="93818" y="8903"/>
                  </a:lnTo>
                  <a:lnTo>
                    <a:pt x="93818" y="4856"/>
                  </a:lnTo>
                  <a:lnTo>
                    <a:pt x="91283" y="4856"/>
                  </a:lnTo>
                  <a:lnTo>
                    <a:pt x="88747" y="5666"/>
                  </a:lnTo>
                  <a:lnTo>
                    <a:pt x="87057" y="8094"/>
                  </a:lnTo>
                  <a:lnTo>
                    <a:pt x="85366" y="10522"/>
                  </a:lnTo>
                  <a:lnTo>
                    <a:pt x="82831" y="17806"/>
                  </a:lnTo>
                  <a:lnTo>
                    <a:pt x="81140" y="26709"/>
                  </a:lnTo>
                  <a:lnTo>
                    <a:pt x="76914" y="19424"/>
                  </a:lnTo>
                  <a:lnTo>
                    <a:pt x="74378" y="13759"/>
                  </a:lnTo>
                  <a:lnTo>
                    <a:pt x="72688" y="8903"/>
                  </a:lnTo>
                  <a:lnTo>
                    <a:pt x="70998" y="5666"/>
                  </a:lnTo>
                  <a:lnTo>
                    <a:pt x="68462" y="6475"/>
                  </a:lnTo>
                  <a:lnTo>
                    <a:pt x="65081" y="8094"/>
                  </a:lnTo>
                  <a:lnTo>
                    <a:pt x="63391" y="11331"/>
                  </a:lnTo>
                  <a:lnTo>
                    <a:pt x="62546" y="14569"/>
                  </a:lnTo>
                  <a:lnTo>
                    <a:pt x="61700" y="22662"/>
                  </a:lnTo>
                  <a:lnTo>
                    <a:pt x="60855" y="29946"/>
                  </a:lnTo>
                  <a:lnTo>
                    <a:pt x="58320" y="29136"/>
                  </a:lnTo>
                  <a:lnTo>
                    <a:pt x="55784" y="27518"/>
                  </a:lnTo>
                  <a:lnTo>
                    <a:pt x="54094" y="24280"/>
                  </a:lnTo>
                  <a:lnTo>
                    <a:pt x="53248" y="21043"/>
                  </a:lnTo>
                  <a:lnTo>
                    <a:pt x="50713" y="13759"/>
                  </a:lnTo>
                  <a:lnTo>
                    <a:pt x="49023" y="10522"/>
                  </a:lnTo>
                  <a:lnTo>
                    <a:pt x="48177" y="8094"/>
                  </a:lnTo>
                  <a:lnTo>
                    <a:pt x="43106" y="20234"/>
                  </a:lnTo>
                  <a:lnTo>
                    <a:pt x="41416" y="26709"/>
                  </a:lnTo>
                  <a:lnTo>
                    <a:pt x="41416" y="33183"/>
                  </a:lnTo>
                  <a:lnTo>
                    <a:pt x="36344" y="28327"/>
                  </a:lnTo>
                  <a:lnTo>
                    <a:pt x="32118" y="22662"/>
                  </a:lnTo>
                  <a:lnTo>
                    <a:pt x="28737" y="17806"/>
                  </a:lnTo>
                  <a:lnTo>
                    <a:pt x="24511" y="12950"/>
                  </a:lnTo>
                  <a:lnTo>
                    <a:pt x="24511" y="17806"/>
                  </a:lnTo>
                  <a:lnTo>
                    <a:pt x="24511" y="24280"/>
                  </a:lnTo>
                  <a:lnTo>
                    <a:pt x="24511" y="30755"/>
                  </a:lnTo>
                  <a:lnTo>
                    <a:pt x="23666" y="38039"/>
                  </a:lnTo>
                  <a:lnTo>
                    <a:pt x="21976" y="36421"/>
                  </a:lnTo>
                  <a:lnTo>
                    <a:pt x="20285" y="33993"/>
                  </a:lnTo>
                  <a:lnTo>
                    <a:pt x="18595" y="26709"/>
                  </a:lnTo>
                  <a:lnTo>
                    <a:pt x="16059" y="20234"/>
                  </a:lnTo>
                  <a:lnTo>
                    <a:pt x="12679" y="14569"/>
                  </a:lnTo>
                  <a:lnTo>
                    <a:pt x="11833" y="20234"/>
                  </a:lnTo>
                  <a:lnTo>
                    <a:pt x="10988" y="26709"/>
                  </a:lnTo>
                  <a:lnTo>
                    <a:pt x="10143" y="33993"/>
                  </a:lnTo>
                  <a:lnTo>
                    <a:pt x="10143" y="42895"/>
                  </a:lnTo>
                  <a:lnTo>
                    <a:pt x="5917" y="36421"/>
                  </a:lnTo>
                  <a:lnTo>
                    <a:pt x="3381" y="29136"/>
                  </a:lnTo>
                  <a:lnTo>
                    <a:pt x="846" y="226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849878" y="4448810"/>
              <a:ext cx="293625" cy="161545"/>
            </a:xfrm>
            <a:custGeom>
              <a:avLst/>
              <a:gdLst/>
              <a:ahLst/>
              <a:cxnLst/>
              <a:rect l="0" t="0" r="0" b="0"/>
              <a:pathLst>
                <a:path w="293625" h="161545">
                  <a:moveTo>
                    <a:pt x="188468" y="2921"/>
                  </a:moveTo>
                  <a:lnTo>
                    <a:pt x="203073" y="6731"/>
                  </a:lnTo>
                  <a:lnTo>
                    <a:pt x="218821" y="11176"/>
                  </a:lnTo>
                  <a:lnTo>
                    <a:pt x="235204" y="16256"/>
                  </a:lnTo>
                  <a:lnTo>
                    <a:pt x="251079" y="22733"/>
                  </a:lnTo>
                  <a:lnTo>
                    <a:pt x="266573" y="29718"/>
                  </a:lnTo>
                  <a:lnTo>
                    <a:pt x="280924" y="37973"/>
                  </a:lnTo>
                  <a:lnTo>
                    <a:pt x="293624" y="47371"/>
                  </a:lnTo>
                  <a:lnTo>
                    <a:pt x="289052" y="47117"/>
                  </a:lnTo>
                  <a:lnTo>
                    <a:pt x="284099" y="47752"/>
                  </a:lnTo>
                  <a:lnTo>
                    <a:pt x="278384" y="48895"/>
                  </a:lnTo>
                  <a:lnTo>
                    <a:pt x="272288" y="50673"/>
                  </a:lnTo>
                  <a:lnTo>
                    <a:pt x="258445" y="55499"/>
                  </a:lnTo>
                  <a:lnTo>
                    <a:pt x="243332" y="61722"/>
                  </a:lnTo>
                  <a:lnTo>
                    <a:pt x="211328" y="74295"/>
                  </a:lnTo>
                  <a:lnTo>
                    <a:pt x="195326" y="79248"/>
                  </a:lnTo>
                  <a:lnTo>
                    <a:pt x="179959" y="82423"/>
                  </a:lnTo>
                  <a:lnTo>
                    <a:pt x="165608" y="89027"/>
                  </a:lnTo>
                  <a:lnTo>
                    <a:pt x="151892" y="96266"/>
                  </a:lnTo>
                  <a:lnTo>
                    <a:pt x="137922" y="102743"/>
                  </a:lnTo>
                  <a:lnTo>
                    <a:pt x="130556" y="105410"/>
                  </a:lnTo>
                  <a:lnTo>
                    <a:pt x="122936" y="107061"/>
                  </a:lnTo>
                  <a:lnTo>
                    <a:pt x="113411" y="117856"/>
                  </a:lnTo>
                  <a:lnTo>
                    <a:pt x="104648" y="130556"/>
                  </a:lnTo>
                  <a:lnTo>
                    <a:pt x="100965" y="137668"/>
                  </a:lnTo>
                  <a:lnTo>
                    <a:pt x="98552" y="145161"/>
                  </a:lnTo>
                  <a:lnTo>
                    <a:pt x="97155" y="153162"/>
                  </a:lnTo>
                  <a:lnTo>
                    <a:pt x="97409" y="161544"/>
                  </a:lnTo>
                  <a:lnTo>
                    <a:pt x="89535" y="158750"/>
                  </a:lnTo>
                  <a:lnTo>
                    <a:pt x="83820" y="154813"/>
                  </a:lnTo>
                  <a:lnTo>
                    <a:pt x="80010" y="150114"/>
                  </a:lnTo>
                  <a:lnTo>
                    <a:pt x="77978" y="144780"/>
                  </a:lnTo>
                  <a:lnTo>
                    <a:pt x="77216" y="139192"/>
                  </a:lnTo>
                  <a:lnTo>
                    <a:pt x="77597" y="133350"/>
                  </a:lnTo>
                  <a:lnTo>
                    <a:pt x="80391" y="122936"/>
                  </a:lnTo>
                  <a:lnTo>
                    <a:pt x="74295" y="125349"/>
                  </a:lnTo>
                  <a:lnTo>
                    <a:pt x="66675" y="127762"/>
                  </a:lnTo>
                  <a:lnTo>
                    <a:pt x="49784" y="133096"/>
                  </a:lnTo>
                  <a:lnTo>
                    <a:pt x="41402" y="136779"/>
                  </a:lnTo>
                  <a:lnTo>
                    <a:pt x="33528" y="140843"/>
                  </a:lnTo>
                  <a:lnTo>
                    <a:pt x="26924" y="146304"/>
                  </a:lnTo>
                  <a:lnTo>
                    <a:pt x="21717" y="152781"/>
                  </a:lnTo>
                  <a:lnTo>
                    <a:pt x="18034" y="149225"/>
                  </a:lnTo>
                  <a:lnTo>
                    <a:pt x="16383" y="145288"/>
                  </a:lnTo>
                  <a:lnTo>
                    <a:pt x="16383" y="141351"/>
                  </a:lnTo>
                  <a:lnTo>
                    <a:pt x="17653" y="137287"/>
                  </a:lnTo>
                  <a:lnTo>
                    <a:pt x="21463" y="130048"/>
                  </a:lnTo>
                  <a:lnTo>
                    <a:pt x="23749" y="127000"/>
                  </a:lnTo>
                  <a:lnTo>
                    <a:pt x="25400" y="124587"/>
                  </a:lnTo>
                  <a:lnTo>
                    <a:pt x="28321" y="121793"/>
                  </a:lnTo>
                  <a:lnTo>
                    <a:pt x="32004" y="119507"/>
                  </a:lnTo>
                  <a:lnTo>
                    <a:pt x="41021" y="115316"/>
                  </a:lnTo>
                  <a:lnTo>
                    <a:pt x="44831" y="113284"/>
                  </a:lnTo>
                  <a:lnTo>
                    <a:pt x="47752" y="110998"/>
                  </a:lnTo>
                  <a:lnTo>
                    <a:pt x="49403" y="108331"/>
                  </a:lnTo>
                  <a:lnTo>
                    <a:pt x="49022" y="105410"/>
                  </a:lnTo>
                  <a:lnTo>
                    <a:pt x="37719" y="103759"/>
                  </a:lnTo>
                  <a:lnTo>
                    <a:pt x="25400" y="102235"/>
                  </a:lnTo>
                  <a:lnTo>
                    <a:pt x="12827" y="102997"/>
                  </a:lnTo>
                  <a:lnTo>
                    <a:pt x="6350" y="104394"/>
                  </a:lnTo>
                  <a:lnTo>
                    <a:pt x="0" y="107061"/>
                  </a:lnTo>
                  <a:lnTo>
                    <a:pt x="254" y="102616"/>
                  </a:lnTo>
                  <a:lnTo>
                    <a:pt x="1270" y="98679"/>
                  </a:lnTo>
                  <a:lnTo>
                    <a:pt x="3048" y="95250"/>
                  </a:lnTo>
                  <a:lnTo>
                    <a:pt x="5461" y="92710"/>
                  </a:lnTo>
                  <a:lnTo>
                    <a:pt x="11811" y="88519"/>
                  </a:lnTo>
                  <a:lnTo>
                    <a:pt x="19177" y="85979"/>
                  </a:lnTo>
                  <a:lnTo>
                    <a:pt x="35306" y="83312"/>
                  </a:lnTo>
                  <a:lnTo>
                    <a:pt x="42926" y="82169"/>
                  </a:lnTo>
                  <a:lnTo>
                    <a:pt x="49022" y="80772"/>
                  </a:lnTo>
                  <a:lnTo>
                    <a:pt x="49657" y="77978"/>
                  </a:lnTo>
                  <a:lnTo>
                    <a:pt x="48514" y="75438"/>
                  </a:lnTo>
                  <a:lnTo>
                    <a:pt x="42799" y="70739"/>
                  </a:lnTo>
                  <a:lnTo>
                    <a:pt x="37338" y="66040"/>
                  </a:lnTo>
                  <a:lnTo>
                    <a:pt x="36576" y="63754"/>
                  </a:lnTo>
                  <a:lnTo>
                    <a:pt x="37719" y="61341"/>
                  </a:lnTo>
                  <a:lnTo>
                    <a:pt x="42037" y="59309"/>
                  </a:lnTo>
                  <a:lnTo>
                    <a:pt x="46736" y="59436"/>
                  </a:lnTo>
                  <a:lnTo>
                    <a:pt x="51816" y="61722"/>
                  </a:lnTo>
                  <a:lnTo>
                    <a:pt x="57531" y="64897"/>
                  </a:lnTo>
                  <a:lnTo>
                    <a:pt x="68961" y="71374"/>
                  </a:lnTo>
                  <a:lnTo>
                    <a:pt x="74803" y="73406"/>
                  </a:lnTo>
                  <a:lnTo>
                    <a:pt x="80391" y="73660"/>
                  </a:lnTo>
                  <a:lnTo>
                    <a:pt x="88519" y="68453"/>
                  </a:lnTo>
                  <a:lnTo>
                    <a:pt x="96139" y="64262"/>
                  </a:lnTo>
                  <a:lnTo>
                    <a:pt x="103632" y="59055"/>
                  </a:lnTo>
                  <a:lnTo>
                    <a:pt x="107061" y="55499"/>
                  </a:lnTo>
                  <a:lnTo>
                    <a:pt x="110617" y="50927"/>
                  </a:lnTo>
                  <a:lnTo>
                    <a:pt x="117983" y="48387"/>
                  </a:lnTo>
                  <a:lnTo>
                    <a:pt x="121539" y="47371"/>
                  </a:lnTo>
                  <a:lnTo>
                    <a:pt x="124968" y="45720"/>
                  </a:lnTo>
                  <a:lnTo>
                    <a:pt x="128524" y="41656"/>
                  </a:lnTo>
                  <a:lnTo>
                    <a:pt x="131445" y="37211"/>
                  </a:lnTo>
                  <a:lnTo>
                    <a:pt x="134112" y="32385"/>
                  </a:lnTo>
                  <a:lnTo>
                    <a:pt x="137160" y="28067"/>
                  </a:lnTo>
                  <a:lnTo>
                    <a:pt x="150495" y="14859"/>
                  </a:lnTo>
                  <a:lnTo>
                    <a:pt x="157861" y="8890"/>
                  </a:lnTo>
                  <a:lnTo>
                    <a:pt x="165608" y="3556"/>
                  </a:lnTo>
                  <a:lnTo>
                    <a:pt x="170053" y="1016"/>
                  </a:lnTo>
                  <a:lnTo>
                    <a:pt x="175133" y="0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849475" y="4448690"/>
              <a:ext cx="294137" cy="161850"/>
            </a:xfrm>
            <a:custGeom>
              <a:avLst/>
              <a:gdLst/>
              <a:ahLst/>
              <a:cxnLst/>
              <a:rect l="0" t="0" r="0" b="0"/>
              <a:pathLst>
                <a:path w="294137" h="161850">
                  <a:moveTo>
                    <a:pt x="175805" y="0"/>
                  </a:moveTo>
                  <a:lnTo>
                    <a:pt x="169889" y="810"/>
                  </a:lnTo>
                  <a:lnTo>
                    <a:pt x="165663" y="3237"/>
                  </a:lnTo>
                  <a:lnTo>
                    <a:pt x="158056" y="8902"/>
                  </a:lnTo>
                  <a:lnTo>
                    <a:pt x="151294" y="14567"/>
                  </a:lnTo>
                  <a:lnTo>
                    <a:pt x="137771" y="28324"/>
                  </a:lnTo>
                  <a:lnTo>
                    <a:pt x="134390" y="32370"/>
                  </a:lnTo>
                  <a:lnTo>
                    <a:pt x="131854" y="37226"/>
                  </a:lnTo>
                  <a:lnTo>
                    <a:pt x="129319" y="42081"/>
                  </a:lnTo>
                  <a:lnTo>
                    <a:pt x="125092" y="46128"/>
                  </a:lnTo>
                  <a:lnTo>
                    <a:pt x="121711" y="47746"/>
                  </a:lnTo>
                  <a:lnTo>
                    <a:pt x="118330" y="48555"/>
                  </a:lnTo>
                  <a:lnTo>
                    <a:pt x="110724" y="50983"/>
                  </a:lnTo>
                  <a:lnTo>
                    <a:pt x="107343" y="55838"/>
                  </a:lnTo>
                  <a:lnTo>
                    <a:pt x="103962" y="59076"/>
                  </a:lnTo>
                  <a:lnTo>
                    <a:pt x="96355" y="64740"/>
                  </a:lnTo>
                  <a:lnTo>
                    <a:pt x="88748" y="68786"/>
                  </a:lnTo>
                  <a:lnTo>
                    <a:pt x="81141" y="73642"/>
                  </a:lnTo>
                  <a:lnTo>
                    <a:pt x="75224" y="73642"/>
                  </a:lnTo>
                  <a:lnTo>
                    <a:pt x="69308" y="71214"/>
                  </a:lnTo>
                  <a:lnTo>
                    <a:pt x="57475" y="65549"/>
                  </a:lnTo>
                  <a:lnTo>
                    <a:pt x="52404" y="61503"/>
                  </a:lnTo>
                  <a:lnTo>
                    <a:pt x="47332" y="59884"/>
                  </a:lnTo>
                  <a:lnTo>
                    <a:pt x="42261" y="59076"/>
                  </a:lnTo>
                  <a:lnTo>
                    <a:pt x="38035" y="61503"/>
                  </a:lnTo>
                  <a:lnTo>
                    <a:pt x="37190" y="63931"/>
                  </a:lnTo>
                  <a:lnTo>
                    <a:pt x="37190" y="66358"/>
                  </a:lnTo>
                  <a:lnTo>
                    <a:pt x="43106" y="70405"/>
                  </a:lnTo>
                  <a:lnTo>
                    <a:pt x="49023" y="75260"/>
                  </a:lnTo>
                  <a:lnTo>
                    <a:pt x="49868" y="77688"/>
                  </a:lnTo>
                  <a:lnTo>
                    <a:pt x="49023" y="80925"/>
                  </a:lnTo>
                  <a:lnTo>
                    <a:pt x="43106" y="82543"/>
                  </a:lnTo>
                  <a:lnTo>
                    <a:pt x="36345" y="83353"/>
                  </a:lnTo>
                  <a:lnTo>
                    <a:pt x="19440" y="85780"/>
                  </a:lnTo>
                  <a:lnTo>
                    <a:pt x="11833" y="89017"/>
                  </a:lnTo>
                  <a:lnTo>
                    <a:pt x="5917" y="93063"/>
                  </a:lnTo>
                  <a:lnTo>
                    <a:pt x="3381" y="95491"/>
                  </a:lnTo>
                  <a:lnTo>
                    <a:pt x="1691" y="98728"/>
                  </a:lnTo>
                  <a:lnTo>
                    <a:pt x="845" y="102774"/>
                  </a:lnTo>
                  <a:lnTo>
                    <a:pt x="0" y="106821"/>
                  </a:lnTo>
                  <a:lnTo>
                    <a:pt x="6762" y="104393"/>
                  </a:lnTo>
                  <a:lnTo>
                    <a:pt x="12678" y="103584"/>
                  </a:lnTo>
                  <a:lnTo>
                    <a:pt x="26202" y="101965"/>
                  </a:lnTo>
                  <a:lnTo>
                    <a:pt x="38035" y="103584"/>
                  </a:lnTo>
                  <a:lnTo>
                    <a:pt x="49023" y="106011"/>
                  </a:lnTo>
                  <a:lnTo>
                    <a:pt x="49868" y="108439"/>
                  </a:lnTo>
                  <a:lnTo>
                    <a:pt x="48177" y="110867"/>
                  </a:lnTo>
                  <a:lnTo>
                    <a:pt x="44797" y="113294"/>
                  </a:lnTo>
                  <a:lnTo>
                    <a:pt x="41416" y="115722"/>
                  </a:lnTo>
                  <a:lnTo>
                    <a:pt x="32119" y="119769"/>
                  </a:lnTo>
                  <a:lnTo>
                    <a:pt x="28738" y="122196"/>
                  </a:lnTo>
                  <a:lnTo>
                    <a:pt x="26202" y="124624"/>
                  </a:lnTo>
                  <a:lnTo>
                    <a:pt x="24511" y="127052"/>
                  </a:lnTo>
                  <a:lnTo>
                    <a:pt x="21976" y="130289"/>
                  </a:lnTo>
                  <a:lnTo>
                    <a:pt x="17750" y="137572"/>
                  </a:lnTo>
                  <a:lnTo>
                    <a:pt x="16905" y="141618"/>
                  </a:lnTo>
                  <a:lnTo>
                    <a:pt x="16905" y="145664"/>
                  </a:lnTo>
                  <a:lnTo>
                    <a:pt x="18595" y="148901"/>
                  </a:lnTo>
                  <a:lnTo>
                    <a:pt x="21976" y="152947"/>
                  </a:lnTo>
                  <a:lnTo>
                    <a:pt x="27047" y="146474"/>
                  </a:lnTo>
                  <a:lnTo>
                    <a:pt x="33809" y="140809"/>
                  </a:lnTo>
                  <a:lnTo>
                    <a:pt x="41416" y="136763"/>
                  </a:lnTo>
                  <a:lnTo>
                    <a:pt x="50713" y="133526"/>
                  </a:lnTo>
                  <a:lnTo>
                    <a:pt x="66772" y="127861"/>
                  </a:lnTo>
                  <a:lnTo>
                    <a:pt x="74379" y="125433"/>
                  </a:lnTo>
                  <a:lnTo>
                    <a:pt x="81141" y="123005"/>
                  </a:lnTo>
                  <a:lnTo>
                    <a:pt x="77760" y="133526"/>
                  </a:lnTo>
                  <a:lnTo>
                    <a:pt x="77760" y="139190"/>
                  </a:lnTo>
                  <a:lnTo>
                    <a:pt x="78605" y="144855"/>
                  </a:lnTo>
                  <a:lnTo>
                    <a:pt x="80296" y="150520"/>
                  </a:lnTo>
                  <a:lnTo>
                    <a:pt x="84522" y="155375"/>
                  </a:lnTo>
                  <a:lnTo>
                    <a:pt x="89593" y="159421"/>
                  </a:lnTo>
                  <a:lnTo>
                    <a:pt x="98045" y="161849"/>
                  </a:lnTo>
                  <a:lnTo>
                    <a:pt x="98045" y="152947"/>
                  </a:lnTo>
                  <a:lnTo>
                    <a:pt x="98891" y="144855"/>
                  </a:lnTo>
                  <a:lnTo>
                    <a:pt x="101426" y="137572"/>
                  </a:lnTo>
                  <a:lnTo>
                    <a:pt x="105652" y="131098"/>
                  </a:lnTo>
                  <a:lnTo>
                    <a:pt x="114104" y="118150"/>
                  </a:lnTo>
                  <a:lnTo>
                    <a:pt x="123402" y="106821"/>
                  </a:lnTo>
                  <a:lnTo>
                    <a:pt x="131009" y="106011"/>
                  </a:lnTo>
                  <a:lnTo>
                    <a:pt x="138616" y="102774"/>
                  </a:lnTo>
                  <a:lnTo>
                    <a:pt x="152139" y="96300"/>
                  </a:lnTo>
                  <a:lnTo>
                    <a:pt x="165663" y="89017"/>
                  </a:lnTo>
                  <a:lnTo>
                    <a:pt x="180031" y="82543"/>
                  </a:lnTo>
                  <a:lnTo>
                    <a:pt x="196090" y="79306"/>
                  </a:lnTo>
                  <a:lnTo>
                    <a:pt x="212150" y="74451"/>
                  </a:lnTo>
                  <a:lnTo>
                    <a:pt x="243423" y="61503"/>
                  </a:lnTo>
                  <a:lnTo>
                    <a:pt x="258637" y="55838"/>
                  </a:lnTo>
                  <a:lnTo>
                    <a:pt x="272160" y="50983"/>
                  </a:lnTo>
                  <a:lnTo>
                    <a:pt x="278922" y="48555"/>
                  </a:lnTo>
                  <a:lnTo>
                    <a:pt x="283993" y="47746"/>
                  </a:lnTo>
                  <a:lnTo>
                    <a:pt x="289910" y="47746"/>
                  </a:lnTo>
                  <a:lnTo>
                    <a:pt x="294136" y="47746"/>
                  </a:lnTo>
                  <a:lnTo>
                    <a:pt x="281458" y="38035"/>
                  </a:lnTo>
                  <a:lnTo>
                    <a:pt x="267089" y="29942"/>
                  </a:lnTo>
                  <a:lnTo>
                    <a:pt x="251030" y="22660"/>
                  </a:lnTo>
                  <a:lnTo>
                    <a:pt x="234971" y="16186"/>
                  </a:lnTo>
                  <a:lnTo>
                    <a:pt x="218911" y="11330"/>
                  </a:lnTo>
                  <a:lnTo>
                    <a:pt x="203697" y="7284"/>
                  </a:lnTo>
                  <a:lnTo>
                    <a:pt x="188484" y="32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67100" y="3841750"/>
              <a:ext cx="2771014" cy="1203961"/>
            </a:xfrm>
            <a:custGeom>
              <a:avLst/>
              <a:gdLst/>
              <a:ahLst/>
              <a:cxnLst/>
              <a:rect l="0" t="0" r="0" b="0"/>
              <a:pathLst>
                <a:path w="2771014" h="1203961">
                  <a:moveTo>
                    <a:pt x="511302" y="292735"/>
                  </a:moveTo>
                  <a:lnTo>
                    <a:pt x="528066" y="285750"/>
                  </a:lnTo>
                  <a:lnTo>
                    <a:pt x="546608" y="279654"/>
                  </a:lnTo>
                  <a:lnTo>
                    <a:pt x="566928" y="273812"/>
                  </a:lnTo>
                  <a:lnTo>
                    <a:pt x="588645" y="268224"/>
                  </a:lnTo>
                  <a:lnTo>
                    <a:pt x="611632" y="262382"/>
                  </a:lnTo>
                  <a:lnTo>
                    <a:pt x="635889" y="256667"/>
                  </a:lnTo>
                  <a:lnTo>
                    <a:pt x="660654" y="250317"/>
                  </a:lnTo>
                  <a:lnTo>
                    <a:pt x="667004" y="252476"/>
                  </a:lnTo>
                  <a:lnTo>
                    <a:pt x="674751" y="256667"/>
                  </a:lnTo>
                  <a:lnTo>
                    <a:pt x="679323" y="258826"/>
                  </a:lnTo>
                  <a:lnTo>
                    <a:pt x="685038" y="260731"/>
                  </a:lnTo>
                  <a:lnTo>
                    <a:pt x="691769" y="262001"/>
                  </a:lnTo>
                  <a:lnTo>
                    <a:pt x="699897" y="262636"/>
                  </a:lnTo>
                  <a:lnTo>
                    <a:pt x="716280" y="260604"/>
                  </a:lnTo>
                  <a:lnTo>
                    <a:pt x="731901" y="258699"/>
                  </a:lnTo>
                  <a:lnTo>
                    <a:pt x="761492" y="256032"/>
                  </a:lnTo>
                  <a:lnTo>
                    <a:pt x="789940" y="254381"/>
                  </a:lnTo>
                  <a:lnTo>
                    <a:pt x="818388" y="253619"/>
                  </a:lnTo>
                  <a:lnTo>
                    <a:pt x="848360" y="253492"/>
                  </a:lnTo>
                  <a:lnTo>
                    <a:pt x="881126" y="253492"/>
                  </a:lnTo>
                  <a:lnTo>
                    <a:pt x="899033" y="253619"/>
                  </a:lnTo>
                  <a:lnTo>
                    <a:pt x="918083" y="253873"/>
                  </a:lnTo>
                  <a:lnTo>
                    <a:pt x="938657" y="253873"/>
                  </a:lnTo>
                  <a:lnTo>
                    <a:pt x="960374" y="253873"/>
                  </a:lnTo>
                  <a:lnTo>
                    <a:pt x="970407" y="259842"/>
                  </a:lnTo>
                  <a:lnTo>
                    <a:pt x="975614" y="263779"/>
                  </a:lnTo>
                  <a:lnTo>
                    <a:pt x="980313" y="268732"/>
                  </a:lnTo>
                  <a:lnTo>
                    <a:pt x="999998" y="261112"/>
                  </a:lnTo>
                  <a:lnTo>
                    <a:pt x="1019810" y="255270"/>
                  </a:lnTo>
                  <a:lnTo>
                    <a:pt x="1039749" y="251333"/>
                  </a:lnTo>
                  <a:lnTo>
                    <a:pt x="1060450" y="248412"/>
                  </a:lnTo>
                  <a:lnTo>
                    <a:pt x="1082675" y="246761"/>
                  </a:lnTo>
                  <a:lnTo>
                    <a:pt x="1106170" y="245491"/>
                  </a:lnTo>
                  <a:lnTo>
                    <a:pt x="1131951" y="244602"/>
                  </a:lnTo>
                  <a:lnTo>
                    <a:pt x="1160272" y="243459"/>
                  </a:lnTo>
                  <a:lnTo>
                    <a:pt x="1166622" y="244094"/>
                  </a:lnTo>
                  <a:lnTo>
                    <a:pt x="1174877" y="246380"/>
                  </a:lnTo>
                  <a:lnTo>
                    <a:pt x="1185037" y="249682"/>
                  </a:lnTo>
                  <a:lnTo>
                    <a:pt x="1196975" y="253619"/>
                  </a:lnTo>
                  <a:lnTo>
                    <a:pt x="1210564" y="257810"/>
                  </a:lnTo>
                  <a:lnTo>
                    <a:pt x="1225423" y="261874"/>
                  </a:lnTo>
                  <a:lnTo>
                    <a:pt x="1241933" y="265430"/>
                  </a:lnTo>
                  <a:lnTo>
                    <a:pt x="1259840" y="267843"/>
                  </a:lnTo>
                  <a:lnTo>
                    <a:pt x="1298448" y="275844"/>
                  </a:lnTo>
                  <a:lnTo>
                    <a:pt x="1318260" y="278257"/>
                  </a:lnTo>
                  <a:lnTo>
                    <a:pt x="1328928" y="278765"/>
                  </a:lnTo>
                  <a:lnTo>
                    <a:pt x="1340485" y="278511"/>
                  </a:lnTo>
                  <a:lnTo>
                    <a:pt x="1352931" y="281559"/>
                  </a:lnTo>
                  <a:lnTo>
                    <a:pt x="1363980" y="285623"/>
                  </a:lnTo>
                  <a:lnTo>
                    <a:pt x="1383919" y="294386"/>
                  </a:lnTo>
                  <a:lnTo>
                    <a:pt x="1403858" y="303149"/>
                  </a:lnTo>
                  <a:lnTo>
                    <a:pt x="1415034" y="306832"/>
                  </a:lnTo>
                  <a:lnTo>
                    <a:pt x="1427353" y="310007"/>
                  </a:lnTo>
                  <a:lnTo>
                    <a:pt x="1433703" y="310896"/>
                  </a:lnTo>
                  <a:lnTo>
                    <a:pt x="1440561" y="310896"/>
                  </a:lnTo>
                  <a:lnTo>
                    <a:pt x="1456055" y="310896"/>
                  </a:lnTo>
                  <a:lnTo>
                    <a:pt x="1472057" y="311658"/>
                  </a:lnTo>
                  <a:lnTo>
                    <a:pt x="1480185" y="313309"/>
                  </a:lnTo>
                  <a:lnTo>
                    <a:pt x="1487678" y="316230"/>
                  </a:lnTo>
                  <a:lnTo>
                    <a:pt x="1498981" y="316230"/>
                  </a:lnTo>
                  <a:lnTo>
                    <a:pt x="1511046" y="315468"/>
                  </a:lnTo>
                  <a:lnTo>
                    <a:pt x="1523365" y="314452"/>
                  </a:lnTo>
                  <a:lnTo>
                    <a:pt x="1534541" y="313563"/>
                  </a:lnTo>
                  <a:lnTo>
                    <a:pt x="1573403" y="310134"/>
                  </a:lnTo>
                  <a:lnTo>
                    <a:pt x="1611757" y="306197"/>
                  </a:lnTo>
                  <a:lnTo>
                    <a:pt x="1687449" y="295656"/>
                  </a:lnTo>
                  <a:lnTo>
                    <a:pt x="1763395" y="283718"/>
                  </a:lnTo>
                  <a:lnTo>
                    <a:pt x="1841500" y="271399"/>
                  </a:lnTo>
                  <a:lnTo>
                    <a:pt x="1872107" y="263525"/>
                  </a:lnTo>
                  <a:lnTo>
                    <a:pt x="1901571" y="255143"/>
                  </a:lnTo>
                  <a:lnTo>
                    <a:pt x="1958594" y="236982"/>
                  </a:lnTo>
                  <a:lnTo>
                    <a:pt x="1986788" y="226949"/>
                  </a:lnTo>
                  <a:lnTo>
                    <a:pt x="2015617" y="216281"/>
                  </a:lnTo>
                  <a:lnTo>
                    <a:pt x="2044954" y="204724"/>
                  </a:lnTo>
                  <a:lnTo>
                    <a:pt x="2075561" y="192405"/>
                  </a:lnTo>
                  <a:lnTo>
                    <a:pt x="2084070" y="191135"/>
                  </a:lnTo>
                  <a:lnTo>
                    <a:pt x="2094357" y="189103"/>
                  </a:lnTo>
                  <a:lnTo>
                    <a:pt x="2106041" y="186309"/>
                  </a:lnTo>
                  <a:lnTo>
                    <a:pt x="2118868" y="183007"/>
                  </a:lnTo>
                  <a:lnTo>
                    <a:pt x="2132584" y="179451"/>
                  </a:lnTo>
                  <a:lnTo>
                    <a:pt x="2147062" y="175260"/>
                  </a:lnTo>
                  <a:lnTo>
                    <a:pt x="2176780" y="166497"/>
                  </a:lnTo>
                  <a:lnTo>
                    <a:pt x="2205736" y="156972"/>
                  </a:lnTo>
                  <a:lnTo>
                    <a:pt x="2219198" y="152273"/>
                  </a:lnTo>
                  <a:lnTo>
                    <a:pt x="2232025" y="147574"/>
                  </a:lnTo>
                  <a:lnTo>
                    <a:pt x="2243328" y="143129"/>
                  </a:lnTo>
                  <a:lnTo>
                    <a:pt x="2253488" y="139065"/>
                  </a:lnTo>
                  <a:lnTo>
                    <a:pt x="2261489" y="135128"/>
                  </a:lnTo>
                  <a:lnTo>
                    <a:pt x="2267966" y="131699"/>
                  </a:lnTo>
                  <a:lnTo>
                    <a:pt x="2276856" y="128143"/>
                  </a:lnTo>
                  <a:lnTo>
                    <a:pt x="2287905" y="123952"/>
                  </a:lnTo>
                  <a:lnTo>
                    <a:pt x="2301240" y="119126"/>
                  </a:lnTo>
                  <a:lnTo>
                    <a:pt x="2316480" y="113665"/>
                  </a:lnTo>
                  <a:lnTo>
                    <a:pt x="2333244" y="107696"/>
                  </a:lnTo>
                  <a:lnTo>
                    <a:pt x="2351532" y="101346"/>
                  </a:lnTo>
                  <a:lnTo>
                    <a:pt x="2371090" y="94869"/>
                  </a:lnTo>
                  <a:lnTo>
                    <a:pt x="2391664" y="88138"/>
                  </a:lnTo>
                  <a:lnTo>
                    <a:pt x="2434717" y="74422"/>
                  </a:lnTo>
                  <a:lnTo>
                    <a:pt x="2479040" y="61468"/>
                  </a:lnTo>
                  <a:lnTo>
                    <a:pt x="2522982" y="49403"/>
                  </a:lnTo>
                  <a:lnTo>
                    <a:pt x="2544064" y="44196"/>
                  </a:lnTo>
                  <a:lnTo>
                    <a:pt x="2564511" y="39624"/>
                  </a:lnTo>
                  <a:lnTo>
                    <a:pt x="2586990" y="33147"/>
                  </a:lnTo>
                  <a:lnTo>
                    <a:pt x="2612009" y="26035"/>
                  </a:lnTo>
                  <a:lnTo>
                    <a:pt x="2638552" y="18669"/>
                  </a:lnTo>
                  <a:lnTo>
                    <a:pt x="2666111" y="11684"/>
                  </a:lnTo>
                  <a:lnTo>
                    <a:pt x="2693797" y="5969"/>
                  </a:lnTo>
                  <a:lnTo>
                    <a:pt x="2720975" y="1905"/>
                  </a:lnTo>
                  <a:lnTo>
                    <a:pt x="2734056" y="508"/>
                  </a:lnTo>
                  <a:lnTo>
                    <a:pt x="2747010" y="0"/>
                  </a:lnTo>
                  <a:lnTo>
                    <a:pt x="2759202" y="127"/>
                  </a:lnTo>
                  <a:lnTo>
                    <a:pt x="2771013" y="1143"/>
                  </a:lnTo>
                  <a:lnTo>
                    <a:pt x="2770251" y="3556"/>
                  </a:lnTo>
                  <a:lnTo>
                    <a:pt x="2767965" y="6350"/>
                  </a:lnTo>
                  <a:lnTo>
                    <a:pt x="2764155" y="9525"/>
                  </a:lnTo>
                  <a:lnTo>
                    <a:pt x="2758567" y="12827"/>
                  </a:lnTo>
                  <a:lnTo>
                    <a:pt x="2751709" y="16637"/>
                  </a:lnTo>
                  <a:lnTo>
                    <a:pt x="2743581" y="20701"/>
                  </a:lnTo>
                  <a:lnTo>
                    <a:pt x="2734056" y="25019"/>
                  </a:lnTo>
                  <a:lnTo>
                    <a:pt x="2723388" y="29718"/>
                  </a:lnTo>
                  <a:lnTo>
                    <a:pt x="2711704" y="34544"/>
                  </a:lnTo>
                  <a:lnTo>
                    <a:pt x="2699004" y="39751"/>
                  </a:lnTo>
                  <a:lnTo>
                    <a:pt x="2685288" y="44958"/>
                  </a:lnTo>
                  <a:lnTo>
                    <a:pt x="2670810" y="50546"/>
                  </a:lnTo>
                  <a:lnTo>
                    <a:pt x="2639441" y="62357"/>
                  </a:lnTo>
                  <a:lnTo>
                    <a:pt x="2605532" y="75057"/>
                  </a:lnTo>
                  <a:lnTo>
                    <a:pt x="2569972" y="88265"/>
                  </a:lnTo>
                  <a:lnTo>
                    <a:pt x="2533015" y="102108"/>
                  </a:lnTo>
                  <a:lnTo>
                    <a:pt x="2458466" y="131318"/>
                  </a:lnTo>
                  <a:lnTo>
                    <a:pt x="2421890" y="146177"/>
                  </a:lnTo>
                  <a:lnTo>
                    <a:pt x="2386838" y="161417"/>
                  </a:lnTo>
                  <a:lnTo>
                    <a:pt x="2353818" y="177038"/>
                  </a:lnTo>
                  <a:lnTo>
                    <a:pt x="2323338" y="192405"/>
                  </a:lnTo>
                  <a:lnTo>
                    <a:pt x="2315845" y="200279"/>
                  </a:lnTo>
                  <a:lnTo>
                    <a:pt x="2305431" y="208407"/>
                  </a:lnTo>
                  <a:lnTo>
                    <a:pt x="2292350" y="217297"/>
                  </a:lnTo>
                  <a:lnTo>
                    <a:pt x="2276983" y="226568"/>
                  </a:lnTo>
                  <a:lnTo>
                    <a:pt x="2259457" y="236093"/>
                  </a:lnTo>
                  <a:lnTo>
                    <a:pt x="2240280" y="246126"/>
                  </a:lnTo>
                  <a:lnTo>
                    <a:pt x="2219833" y="256667"/>
                  </a:lnTo>
                  <a:lnTo>
                    <a:pt x="2198116" y="267462"/>
                  </a:lnTo>
                  <a:lnTo>
                    <a:pt x="2153158" y="290322"/>
                  </a:lnTo>
                  <a:lnTo>
                    <a:pt x="2107819" y="314325"/>
                  </a:lnTo>
                  <a:lnTo>
                    <a:pt x="2086102" y="327025"/>
                  </a:lnTo>
                  <a:lnTo>
                    <a:pt x="2065147" y="339598"/>
                  </a:lnTo>
                  <a:lnTo>
                    <a:pt x="2045462" y="353060"/>
                  </a:lnTo>
                  <a:lnTo>
                    <a:pt x="2027301" y="366141"/>
                  </a:lnTo>
                  <a:lnTo>
                    <a:pt x="1996186" y="385445"/>
                  </a:lnTo>
                  <a:lnTo>
                    <a:pt x="1965833" y="405384"/>
                  </a:lnTo>
                  <a:lnTo>
                    <a:pt x="1905508" y="445770"/>
                  </a:lnTo>
                  <a:lnTo>
                    <a:pt x="1874393" y="465328"/>
                  </a:lnTo>
                  <a:lnTo>
                    <a:pt x="1842135" y="483997"/>
                  </a:lnTo>
                  <a:lnTo>
                    <a:pt x="1808099" y="501142"/>
                  </a:lnTo>
                  <a:lnTo>
                    <a:pt x="1790192" y="508889"/>
                  </a:lnTo>
                  <a:lnTo>
                    <a:pt x="1771777" y="516509"/>
                  </a:lnTo>
                  <a:lnTo>
                    <a:pt x="1748917" y="525018"/>
                  </a:lnTo>
                  <a:lnTo>
                    <a:pt x="1724279" y="533654"/>
                  </a:lnTo>
                  <a:lnTo>
                    <a:pt x="1699133" y="541655"/>
                  </a:lnTo>
                  <a:lnTo>
                    <a:pt x="1673987" y="548386"/>
                  </a:lnTo>
                  <a:lnTo>
                    <a:pt x="1649222" y="553466"/>
                  </a:lnTo>
                  <a:lnTo>
                    <a:pt x="1625473" y="556260"/>
                  </a:lnTo>
                  <a:lnTo>
                    <a:pt x="1614424" y="556768"/>
                  </a:lnTo>
                  <a:lnTo>
                    <a:pt x="1603629" y="556387"/>
                  </a:lnTo>
                  <a:lnTo>
                    <a:pt x="1593596" y="555371"/>
                  </a:lnTo>
                  <a:lnTo>
                    <a:pt x="1584325" y="553212"/>
                  </a:lnTo>
                  <a:lnTo>
                    <a:pt x="1579753" y="559181"/>
                  </a:lnTo>
                  <a:lnTo>
                    <a:pt x="1573149" y="564642"/>
                  </a:lnTo>
                  <a:lnTo>
                    <a:pt x="1565402" y="569341"/>
                  </a:lnTo>
                  <a:lnTo>
                    <a:pt x="1556131" y="573659"/>
                  </a:lnTo>
                  <a:lnTo>
                    <a:pt x="1536065" y="580263"/>
                  </a:lnTo>
                  <a:lnTo>
                    <a:pt x="1525651" y="582930"/>
                  </a:lnTo>
                  <a:lnTo>
                    <a:pt x="1516126" y="584708"/>
                  </a:lnTo>
                  <a:lnTo>
                    <a:pt x="1499489" y="586994"/>
                  </a:lnTo>
                  <a:lnTo>
                    <a:pt x="1483487" y="586867"/>
                  </a:lnTo>
                  <a:lnTo>
                    <a:pt x="1474978" y="586105"/>
                  </a:lnTo>
                  <a:lnTo>
                    <a:pt x="1466088" y="584708"/>
                  </a:lnTo>
                  <a:lnTo>
                    <a:pt x="1456182" y="582930"/>
                  </a:lnTo>
                  <a:lnTo>
                    <a:pt x="1445514" y="580517"/>
                  </a:lnTo>
                  <a:lnTo>
                    <a:pt x="1427099" y="586105"/>
                  </a:lnTo>
                  <a:lnTo>
                    <a:pt x="1407668" y="590169"/>
                  </a:lnTo>
                  <a:lnTo>
                    <a:pt x="1388745" y="593217"/>
                  </a:lnTo>
                  <a:lnTo>
                    <a:pt x="1370965" y="595376"/>
                  </a:lnTo>
                  <a:lnTo>
                    <a:pt x="1368552" y="596392"/>
                  </a:lnTo>
                  <a:lnTo>
                    <a:pt x="1365631" y="598424"/>
                  </a:lnTo>
                  <a:lnTo>
                    <a:pt x="1361567" y="601218"/>
                  </a:lnTo>
                  <a:lnTo>
                    <a:pt x="1356868" y="604647"/>
                  </a:lnTo>
                  <a:lnTo>
                    <a:pt x="1351534" y="608584"/>
                  </a:lnTo>
                  <a:lnTo>
                    <a:pt x="1345184" y="613029"/>
                  </a:lnTo>
                  <a:lnTo>
                    <a:pt x="1330579" y="622427"/>
                  </a:lnTo>
                  <a:lnTo>
                    <a:pt x="1312926" y="631571"/>
                  </a:lnTo>
                  <a:lnTo>
                    <a:pt x="1302512" y="635889"/>
                  </a:lnTo>
                  <a:lnTo>
                    <a:pt x="1291717" y="639572"/>
                  </a:lnTo>
                  <a:lnTo>
                    <a:pt x="1279779" y="642747"/>
                  </a:lnTo>
                  <a:lnTo>
                    <a:pt x="1267333" y="645160"/>
                  </a:lnTo>
                  <a:lnTo>
                    <a:pt x="1253744" y="646938"/>
                  </a:lnTo>
                  <a:lnTo>
                    <a:pt x="1239774" y="647446"/>
                  </a:lnTo>
                  <a:lnTo>
                    <a:pt x="1232027" y="649732"/>
                  </a:lnTo>
                  <a:lnTo>
                    <a:pt x="1223010" y="652018"/>
                  </a:lnTo>
                  <a:lnTo>
                    <a:pt x="1212723" y="654050"/>
                  </a:lnTo>
                  <a:lnTo>
                    <a:pt x="1201420" y="656082"/>
                  </a:lnTo>
                  <a:lnTo>
                    <a:pt x="1175639" y="659765"/>
                  </a:lnTo>
                  <a:lnTo>
                    <a:pt x="1146937" y="663321"/>
                  </a:lnTo>
                  <a:lnTo>
                    <a:pt x="1115441" y="667004"/>
                  </a:lnTo>
                  <a:lnTo>
                    <a:pt x="1082675" y="671068"/>
                  </a:lnTo>
                  <a:lnTo>
                    <a:pt x="1049147" y="675259"/>
                  </a:lnTo>
                  <a:lnTo>
                    <a:pt x="1016000" y="680339"/>
                  </a:lnTo>
                  <a:lnTo>
                    <a:pt x="983742" y="686308"/>
                  </a:lnTo>
                  <a:lnTo>
                    <a:pt x="953262" y="693166"/>
                  </a:lnTo>
                  <a:lnTo>
                    <a:pt x="939165" y="697103"/>
                  </a:lnTo>
                  <a:lnTo>
                    <a:pt x="925703" y="701421"/>
                  </a:lnTo>
                  <a:lnTo>
                    <a:pt x="913384" y="706120"/>
                  </a:lnTo>
                  <a:lnTo>
                    <a:pt x="901954" y="711200"/>
                  </a:lnTo>
                  <a:lnTo>
                    <a:pt x="891667" y="716534"/>
                  </a:lnTo>
                  <a:lnTo>
                    <a:pt x="882523" y="722503"/>
                  </a:lnTo>
                  <a:lnTo>
                    <a:pt x="875030" y="728853"/>
                  </a:lnTo>
                  <a:lnTo>
                    <a:pt x="868680" y="735711"/>
                  </a:lnTo>
                  <a:lnTo>
                    <a:pt x="863854" y="743077"/>
                  </a:lnTo>
                  <a:lnTo>
                    <a:pt x="860806" y="751078"/>
                  </a:lnTo>
                  <a:lnTo>
                    <a:pt x="859663" y="759460"/>
                  </a:lnTo>
                  <a:lnTo>
                    <a:pt x="860298" y="768604"/>
                  </a:lnTo>
                  <a:lnTo>
                    <a:pt x="855980" y="769620"/>
                  </a:lnTo>
                  <a:lnTo>
                    <a:pt x="852551" y="771398"/>
                  </a:lnTo>
                  <a:lnTo>
                    <a:pt x="849757" y="774065"/>
                  </a:lnTo>
                  <a:lnTo>
                    <a:pt x="847598" y="777240"/>
                  </a:lnTo>
                  <a:lnTo>
                    <a:pt x="844677" y="785495"/>
                  </a:lnTo>
                  <a:lnTo>
                    <a:pt x="843915" y="795147"/>
                  </a:lnTo>
                  <a:lnTo>
                    <a:pt x="844296" y="805307"/>
                  </a:lnTo>
                  <a:lnTo>
                    <a:pt x="845947" y="815467"/>
                  </a:lnTo>
                  <a:lnTo>
                    <a:pt x="847979" y="824484"/>
                  </a:lnTo>
                  <a:lnTo>
                    <a:pt x="850646" y="831469"/>
                  </a:lnTo>
                  <a:lnTo>
                    <a:pt x="848360" y="841248"/>
                  </a:lnTo>
                  <a:lnTo>
                    <a:pt x="845566" y="851281"/>
                  </a:lnTo>
                  <a:lnTo>
                    <a:pt x="839597" y="872236"/>
                  </a:lnTo>
                  <a:lnTo>
                    <a:pt x="837057" y="882269"/>
                  </a:lnTo>
                  <a:lnTo>
                    <a:pt x="835025" y="891921"/>
                  </a:lnTo>
                  <a:lnTo>
                    <a:pt x="834009" y="900938"/>
                  </a:lnTo>
                  <a:lnTo>
                    <a:pt x="834517" y="908812"/>
                  </a:lnTo>
                  <a:lnTo>
                    <a:pt x="830580" y="913257"/>
                  </a:lnTo>
                  <a:lnTo>
                    <a:pt x="826389" y="918464"/>
                  </a:lnTo>
                  <a:lnTo>
                    <a:pt x="817118" y="929132"/>
                  </a:lnTo>
                  <a:lnTo>
                    <a:pt x="812038" y="933958"/>
                  </a:lnTo>
                  <a:lnTo>
                    <a:pt x="806704" y="937768"/>
                  </a:lnTo>
                  <a:lnTo>
                    <a:pt x="801243" y="939927"/>
                  </a:lnTo>
                  <a:lnTo>
                    <a:pt x="795655" y="940308"/>
                  </a:lnTo>
                  <a:lnTo>
                    <a:pt x="796163" y="947039"/>
                  </a:lnTo>
                  <a:lnTo>
                    <a:pt x="796925" y="952373"/>
                  </a:lnTo>
                  <a:lnTo>
                    <a:pt x="799211" y="960882"/>
                  </a:lnTo>
                  <a:lnTo>
                    <a:pt x="799973" y="968375"/>
                  </a:lnTo>
                  <a:lnTo>
                    <a:pt x="799592" y="972439"/>
                  </a:lnTo>
                  <a:lnTo>
                    <a:pt x="798449" y="977265"/>
                  </a:lnTo>
                  <a:lnTo>
                    <a:pt x="798449" y="991489"/>
                  </a:lnTo>
                  <a:lnTo>
                    <a:pt x="797179" y="1005459"/>
                  </a:lnTo>
                  <a:lnTo>
                    <a:pt x="793750" y="1033272"/>
                  </a:lnTo>
                  <a:lnTo>
                    <a:pt x="792988" y="1047369"/>
                  </a:lnTo>
                  <a:lnTo>
                    <a:pt x="793750" y="1061974"/>
                  </a:lnTo>
                  <a:lnTo>
                    <a:pt x="796798" y="1077087"/>
                  </a:lnTo>
                  <a:lnTo>
                    <a:pt x="802640" y="1093216"/>
                  </a:lnTo>
                  <a:lnTo>
                    <a:pt x="784733" y="1107567"/>
                  </a:lnTo>
                  <a:lnTo>
                    <a:pt x="765937" y="1121537"/>
                  </a:lnTo>
                  <a:lnTo>
                    <a:pt x="727329" y="1148461"/>
                  </a:lnTo>
                  <a:lnTo>
                    <a:pt x="727202" y="1154684"/>
                  </a:lnTo>
                  <a:lnTo>
                    <a:pt x="725932" y="1160018"/>
                  </a:lnTo>
                  <a:lnTo>
                    <a:pt x="723646" y="1164971"/>
                  </a:lnTo>
                  <a:lnTo>
                    <a:pt x="720471" y="1169162"/>
                  </a:lnTo>
                  <a:lnTo>
                    <a:pt x="716534" y="1173099"/>
                  </a:lnTo>
                  <a:lnTo>
                    <a:pt x="711962" y="1176401"/>
                  </a:lnTo>
                  <a:lnTo>
                    <a:pt x="701294" y="1181989"/>
                  </a:lnTo>
                  <a:lnTo>
                    <a:pt x="688848" y="1186561"/>
                  </a:lnTo>
                  <a:lnTo>
                    <a:pt x="675513" y="1189863"/>
                  </a:lnTo>
                  <a:lnTo>
                    <a:pt x="649097" y="1195832"/>
                  </a:lnTo>
                  <a:lnTo>
                    <a:pt x="631317" y="1192276"/>
                  </a:lnTo>
                  <a:lnTo>
                    <a:pt x="614299" y="1190244"/>
                  </a:lnTo>
                  <a:lnTo>
                    <a:pt x="597535" y="1189736"/>
                  </a:lnTo>
                  <a:lnTo>
                    <a:pt x="581279" y="1190244"/>
                  </a:lnTo>
                  <a:lnTo>
                    <a:pt x="565531" y="1192149"/>
                  </a:lnTo>
                  <a:lnTo>
                    <a:pt x="550291" y="1195070"/>
                  </a:lnTo>
                  <a:lnTo>
                    <a:pt x="535559" y="1199007"/>
                  </a:lnTo>
                  <a:lnTo>
                    <a:pt x="521208" y="1203960"/>
                  </a:lnTo>
                  <a:lnTo>
                    <a:pt x="523494" y="1195451"/>
                  </a:lnTo>
                  <a:lnTo>
                    <a:pt x="525653" y="1188339"/>
                  </a:lnTo>
                  <a:lnTo>
                    <a:pt x="527685" y="1181608"/>
                  </a:lnTo>
                  <a:lnTo>
                    <a:pt x="528574" y="1174750"/>
                  </a:lnTo>
                  <a:lnTo>
                    <a:pt x="521462" y="1176401"/>
                  </a:lnTo>
                  <a:lnTo>
                    <a:pt x="514858" y="1179068"/>
                  </a:lnTo>
                  <a:lnTo>
                    <a:pt x="508000" y="1181608"/>
                  </a:lnTo>
                  <a:lnTo>
                    <a:pt x="499872" y="1182751"/>
                  </a:lnTo>
                  <a:lnTo>
                    <a:pt x="501523" y="1176401"/>
                  </a:lnTo>
                  <a:lnTo>
                    <a:pt x="504317" y="1170813"/>
                  </a:lnTo>
                  <a:lnTo>
                    <a:pt x="508508" y="1165606"/>
                  </a:lnTo>
                  <a:lnTo>
                    <a:pt x="513969" y="1160907"/>
                  </a:lnTo>
                  <a:lnTo>
                    <a:pt x="520446" y="1156843"/>
                  </a:lnTo>
                  <a:lnTo>
                    <a:pt x="527939" y="1152906"/>
                  </a:lnTo>
                  <a:lnTo>
                    <a:pt x="544449" y="1145794"/>
                  </a:lnTo>
                  <a:lnTo>
                    <a:pt x="548894" y="1144778"/>
                  </a:lnTo>
                  <a:lnTo>
                    <a:pt x="553847" y="1144016"/>
                  </a:lnTo>
                  <a:lnTo>
                    <a:pt x="564896" y="1143381"/>
                  </a:lnTo>
                  <a:lnTo>
                    <a:pt x="577342" y="1142238"/>
                  </a:lnTo>
                  <a:lnTo>
                    <a:pt x="589915" y="1138936"/>
                  </a:lnTo>
                  <a:lnTo>
                    <a:pt x="597027" y="1140460"/>
                  </a:lnTo>
                  <a:lnTo>
                    <a:pt x="604012" y="1140460"/>
                  </a:lnTo>
                  <a:lnTo>
                    <a:pt x="610616" y="1138809"/>
                  </a:lnTo>
                  <a:lnTo>
                    <a:pt x="617093" y="1135761"/>
                  </a:lnTo>
                  <a:lnTo>
                    <a:pt x="623316" y="1131824"/>
                  </a:lnTo>
                  <a:lnTo>
                    <a:pt x="629031" y="1127379"/>
                  </a:lnTo>
                  <a:lnTo>
                    <a:pt x="639318" y="1116838"/>
                  </a:lnTo>
                  <a:lnTo>
                    <a:pt x="645287" y="1100074"/>
                  </a:lnTo>
                  <a:lnTo>
                    <a:pt x="650621" y="1082421"/>
                  </a:lnTo>
                  <a:lnTo>
                    <a:pt x="655066" y="1063879"/>
                  </a:lnTo>
                  <a:lnTo>
                    <a:pt x="659130" y="1044702"/>
                  </a:lnTo>
                  <a:lnTo>
                    <a:pt x="664845" y="1005713"/>
                  </a:lnTo>
                  <a:lnTo>
                    <a:pt x="666750" y="986028"/>
                  </a:lnTo>
                  <a:lnTo>
                    <a:pt x="667766" y="966851"/>
                  </a:lnTo>
                  <a:lnTo>
                    <a:pt x="667766" y="955040"/>
                  </a:lnTo>
                  <a:lnTo>
                    <a:pt x="666750" y="943483"/>
                  </a:lnTo>
                  <a:lnTo>
                    <a:pt x="663448" y="920496"/>
                  </a:lnTo>
                  <a:lnTo>
                    <a:pt x="659384" y="897001"/>
                  </a:lnTo>
                  <a:lnTo>
                    <a:pt x="657606" y="884809"/>
                  </a:lnTo>
                  <a:lnTo>
                    <a:pt x="656336" y="872109"/>
                  </a:lnTo>
                  <a:lnTo>
                    <a:pt x="658749" y="856742"/>
                  </a:lnTo>
                  <a:lnTo>
                    <a:pt x="662432" y="841502"/>
                  </a:lnTo>
                  <a:lnTo>
                    <a:pt x="671322" y="810641"/>
                  </a:lnTo>
                  <a:lnTo>
                    <a:pt x="679069" y="779653"/>
                  </a:lnTo>
                  <a:lnTo>
                    <a:pt x="681355" y="763905"/>
                  </a:lnTo>
                  <a:lnTo>
                    <a:pt x="681990" y="748030"/>
                  </a:lnTo>
                  <a:lnTo>
                    <a:pt x="679323" y="731520"/>
                  </a:lnTo>
                  <a:lnTo>
                    <a:pt x="674497" y="714756"/>
                  </a:lnTo>
                  <a:lnTo>
                    <a:pt x="668782" y="697484"/>
                  </a:lnTo>
                  <a:lnTo>
                    <a:pt x="663829" y="678942"/>
                  </a:lnTo>
                  <a:lnTo>
                    <a:pt x="666242" y="672592"/>
                  </a:lnTo>
                  <a:lnTo>
                    <a:pt x="669544" y="667893"/>
                  </a:lnTo>
                  <a:lnTo>
                    <a:pt x="673354" y="663067"/>
                  </a:lnTo>
                  <a:lnTo>
                    <a:pt x="678180" y="655955"/>
                  </a:lnTo>
                  <a:lnTo>
                    <a:pt x="676783" y="653796"/>
                  </a:lnTo>
                  <a:lnTo>
                    <a:pt x="675894" y="652399"/>
                  </a:lnTo>
                  <a:lnTo>
                    <a:pt x="675132" y="650367"/>
                  </a:lnTo>
                  <a:lnTo>
                    <a:pt x="673735" y="649732"/>
                  </a:lnTo>
                  <a:lnTo>
                    <a:pt x="672338" y="649732"/>
                  </a:lnTo>
                  <a:lnTo>
                    <a:pt x="669798" y="650113"/>
                  </a:lnTo>
                  <a:lnTo>
                    <a:pt x="644906" y="636778"/>
                  </a:lnTo>
                  <a:lnTo>
                    <a:pt x="632587" y="631571"/>
                  </a:lnTo>
                  <a:lnTo>
                    <a:pt x="620776" y="627126"/>
                  </a:lnTo>
                  <a:lnTo>
                    <a:pt x="609092" y="623316"/>
                  </a:lnTo>
                  <a:lnTo>
                    <a:pt x="598043" y="620268"/>
                  </a:lnTo>
                  <a:lnTo>
                    <a:pt x="587629" y="617601"/>
                  </a:lnTo>
                  <a:lnTo>
                    <a:pt x="578104" y="615569"/>
                  </a:lnTo>
                  <a:lnTo>
                    <a:pt x="569341" y="613918"/>
                  </a:lnTo>
                  <a:lnTo>
                    <a:pt x="561721" y="612648"/>
                  </a:lnTo>
                  <a:lnTo>
                    <a:pt x="554990" y="611505"/>
                  </a:lnTo>
                  <a:lnTo>
                    <a:pt x="550037" y="610616"/>
                  </a:lnTo>
                  <a:lnTo>
                    <a:pt x="546227" y="609981"/>
                  </a:lnTo>
                  <a:lnTo>
                    <a:pt x="543941" y="609473"/>
                  </a:lnTo>
                  <a:lnTo>
                    <a:pt x="543433" y="608584"/>
                  </a:lnTo>
                  <a:lnTo>
                    <a:pt x="544830" y="607949"/>
                  </a:lnTo>
                  <a:lnTo>
                    <a:pt x="525653" y="622046"/>
                  </a:lnTo>
                  <a:lnTo>
                    <a:pt x="505587" y="637921"/>
                  </a:lnTo>
                  <a:lnTo>
                    <a:pt x="484759" y="654812"/>
                  </a:lnTo>
                  <a:lnTo>
                    <a:pt x="463550" y="671195"/>
                  </a:lnTo>
                  <a:lnTo>
                    <a:pt x="458597" y="672211"/>
                  </a:lnTo>
                  <a:lnTo>
                    <a:pt x="452374" y="672846"/>
                  </a:lnTo>
                  <a:lnTo>
                    <a:pt x="438277" y="673989"/>
                  </a:lnTo>
                  <a:lnTo>
                    <a:pt x="431419" y="674243"/>
                  </a:lnTo>
                  <a:lnTo>
                    <a:pt x="425577" y="674370"/>
                  </a:lnTo>
                  <a:lnTo>
                    <a:pt x="421386" y="674624"/>
                  </a:lnTo>
                  <a:lnTo>
                    <a:pt x="418846" y="674370"/>
                  </a:lnTo>
                  <a:lnTo>
                    <a:pt x="391922" y="679196"/>
                  </a:lnTo>
                  <a:lnTo>
                    <a:pt x="364998" y="685800"/>
                  </a:lnTo>
                  <a:lnTo>
                    <a:pt x="338328" y="693928"/>
                  </a:lnTo>
                  <a:lnTo>
                    <a:pt x="313182" y="703072"/>
                  </a:lnTo>
                  <a:lnTo>
                    <a:pt x="289433" y="712597"/>
                  </a:lnTo>
                  <a:lnTo>
                    <a:pt x="267970" y="722503"/>
                  </a:lnTo>
                  <a:lnTo>
                    <a:pt x="249301" y="731774"/>
                  </a:lnTo>
                  <a:lnTo>
                    <a:pt x="241173" y="736219"/>
                  </a:lnTo>
                  <a:lnTo>
                    <a:pt x="234188" y="740283"/>
                  </a:lnTo>
                  <a:lnTo>
                    <a:pt x="232410" y="729742"/>
                  </a:lnTo>
                  <a:lnTo>
                    <a:pt x="233426" y="719455"/>
                  </a:lnTo>
                  <a:lnTo>
                    <a:pt x="235585" y="709803"/>
                  </a:lnTo>
                  <a:lnTo>
                    <a:pt x="236982" y="700659"/>
                  </a:lnTo>
                  <a:lnTo>
                    <a:pt x="229235" y="700278"/>
                  </a:lnTo>
                  <a:lnTo>
                    <a:pt x="220472" y="700913"/>
                  </a:lnTo>
                  <a:lnTo>
                    <a:pt x="201803" y="704215"/>
                  </a:lnTo>
                  <a:lnTo>
                    <a:pt x="182880" y="708533"/>
                  </a:lnTo>
                  <a:lnTo>
                    <a:pt x="173736" y="710565"/>
                  </a:lnTo>
                  <a:lnTo>
                    <a:pt x="165481" y="712216"/>
                  </a:lnTo>
                  <a:lnTo>
                    <a:pt x="166878" y="703707"/>
                  </a:lnTo>
                  <a:lnTo>
                    <a:pt x="170942" y="695452"/>
                  </a:lnTo>
                  <a:lnTo>
                    <a:pt x="177292" y="687832"/>
                  </a:lnTo>
                  <a:lnTo>
                    <a:pt x="184785" y="680466"/>
                  </a:lnTo>
                  <a:lnTo>
                    <a:pt x="193294" y="673735"/>
                  </a:lnTo>
                  <a:lnTo>
                    <a:pt x="202565" y="667893"/>
                  </a:lnTo>
                  <a:lnTo>
                    <a:pt x="211455" y="662813"/>
                  </a:lnTo>
                  <a:lnTo>
                    <a:pt x="219964" y="658749"/>
                  </a:lnTo>
                  <a:lnTo>
                    <a:pt x="219075" y="653796"/>
                  </a:lnTo>
                  <a:lnTo>
                    <a:pt x="216154" y="649351"/>
                  </a:lnTo>
                  <a:lnTo>
                    <a:pt x="207010" y="640715"/>
                  </a:lnTo>
                  <a:lnTo>
                    <a:pt x="202311" y="636651"/>
                  </a:lnTo>
                  <a:lnTo>
                    <a:pt x="199009" y="632460"/>
                  </a:lnTo>
                  <a:lnTo>
                    <a:pt x="197485" y="628523"/>
                  </a:lnTo>
                  <a:lnTo>
                    <a:pt x="198755" y="624332"/>
                  </a:lnTo>
                  <a:lnTo>
                    <a:pt x="205994" y="623570"/>
                  </a:lnTo>
                  <a:lnTo>
                    <a:pt x="214122" y="624078"/>
                  </a:lnTo>
                  <a:lnTo>
                    <a:pt x="231013" y="626237"/>
                  </a:lnTo>
                  <a:lnTo>
                    <a:pt x="248539" y="628269"/>
                  </a:lnTo>
                  <a:lnTo>
                    <a:pt x="257175" y="628269"/>
                  </a:lnTo>
                  <a:lnTo>
                    <a:pt x="265430" y="626872"/>
                  </a:lnTo>
                  <a:lnTo>
                    <a:pt x="269240" y="625348"/>
                  </a:lnTo>
                  <a:lnTo>
                    <a:pt x="272542" y="622681"/>
                  </a:lnTo>
                  <a:lnTo>
                    <a:pt x="275971" y="620268"/>
                  </a:lnTo>
                  <a:lnTo>
                    <a:pt x="279654" y="619125"/>
                  </a:lnTo>
                  <a:lnTo>
                    <a:pt x="284607" y="619760"/>
                  </a:lnTo>
                  <a:lnTo>
                    <a:pt x="288925" y="621919"/>
                  </a:lnTo>
                  <a:lnTo>
                    <a:pt x="297434" y="628269"/>
                  </a:lnTo>
                  <a:lnTo>
                    <a:pt x="305943" y="634619"/>
                  </a:lnTo>
                  <a:lnTo>
                    <a:pt x="310388" y="636651"/>
                  </a:lnTo>
                  <a:lnTo>
                    <a:pt x="315214" y="637667"/>
                  </a:lnTo>
                  <a:lnTo>
                    <a:pt x="325882" y="636524"/>
                  </a:lnTo>
                  <a:lnTo>
                    <a:pt x="335915" y="633476"/>
                  </a:lnTo>
                  <a:lnTo>
                    <a:pt x="345313" y="628777"/>
                  </a:lnTo>
                  <a:lnTo>
                    <a:pt x="354711" y="623062"/>
                  </a:lnTo>
                  <a:lnTo>
                    <a:pt x="373126" y="610235"/>
                  </a:lnTo>
                  <a:lnTo>
                    <a:pt x="382778" y="603758"/>
                  </a:lnTo>
                  <a:lnTo>
                    <a:pt x="393319" y="598043"/>
                  </a:lnTo>
                  <a:lnTo>
                    <a:pt x="402209" y="587629"/>
                  </a:lnTo>
                  <a:lnTo>
                    <a:pt x="409702" y="575945"/>
                  </a:lnTo>
                  <a:lnTo>
                    <a:pt x="416306" y="563880"/>
                  </a:lnTo>
                  <a:lnTo>
                    <a:pt x="422529" y="551307"/>
                  </a:lnTo>
                  <a:lnTo>
                    <a:pt x="434213" y="526161"/>
                  </a:lnTo>
                  <a:lnTo>
                    <a:pt x="440436" y="514223"/>
                  </a:lnTo>
                  <a:lnTo>
                    <a:pt x="447294" y="503174"/>
                  </a:lnTo>
                  <a:lnTo>
                    <a:pt x="439801" y="498602"/>
                  </a:lnTo>
                  <a:lnTo>
                    <a:pt x="432181" y="492887"/>
                  </a:lnTo>
                  <a:lnTo>
                    <a:pt x="415671" y="479679"/>
                  </a:lnTo>
                  <a:lnTo>
                    <a:pt x="398018" y="466471"/>
                  </a:lnTo>
                  <a:lnTo>
                    <a:pt x="388747" y="460756"/>
                  </a:lnTo>
                  <a:lnTo>
                    <a:pt x="379222" y="455803"/>
                  </a:lnTo>
                  <a:lnTo>
                    <a:pt x="364109" y="456946"/>
                  </a:lnTo>
                  <a:lnTo>
                    <a:pt x="348107" y="457327"/>
                  </a:lnTo>
                  <a:lnTo>
                    <a:pt x="331089" y="456692"/>
                  </a:lnTo>
                  <a:lnTo>
                    <a:pt x="313563" y="454914"/>
                  </a:lnTo>
                  <a:lnTo>
                    <a:pt x="295656" y="451104"/>
                  </a:lnTo>
                  <a:lnTo>
                    <a:pt x="277622" y="445516"/>
                  </a:lnTo>
                  <a:lnTo>
                    <a:pt x="259207" y="437515"/>
                  </a:lnTo>
                  <a:lnTo>
                    <a:pt x="241173" y="426847"/>
                  </a:lnTo>
                  <a:lnTo>
                    <a:pt x="230378" y="417195"/>
                  </a:lnTo>
                  <a:lnTo>
                    <a:pt x="218694" y="409067"/>
                  </a:lnTo>
                  <a:lnTo>
                    <a:pt x="206883" y="402971"/>
                  </a:lnTo>
                  <a:lnTo>
                    <a:pt x="194310" y="398018"/>
                  </a:lnTo>
                  <a:lnTo>
                    <a:pt x="181610" y="394716"/>
                  </a:lnTo>
                  <a:lnTo>
                    <a:pt x="168910" y="392430"/>
                  </a:lnTo>
                  <a:lnTo>
                    <a:pt x="143129" y="390652"/>
                  </a:lnTo>
                  <a:lnTo>
                    <a:pt x="117856" y="391414"/>
                  </a:lnTo>
                  <a:lnTo>
                    <a:pt x="93599" y="393319"/>
                  </a:lnTo>
                  <a:lnTo>
                    <a:pt x="71374" y="394970"/>
                  </a:lnTo>
                  <a:lnTo>
                    <a:pt x="61595" y="395351"/>
                  </a:lnTo>
                  <a:lnTo>
                    <a:pt x="52324" y="395097"/>
                  </a:lnTo>
                  <a:lnTo>
                    <a:pt x="44323" y="388620"/>
                  </a:lnTo>
                  <a:lnTo>
                    <a:pt x="37973" y="380619"/>
                  </a:lnTo>
                  <a:lnTo>
                    <a:pt x="33401" y="371221"/>
                  </a:lnTo>
                  <a:lnTo>
                    <a:pt x="30988" y="361061"/>
                  </a:lnTo>
                  <a:lnTo>
                    <a:pt x="38354" y="359664"/>
                  </a:lnTo>
                  <a:lnTo>
                    <a:pt x="46863" y="358140"/>
                  </a:lnTo>
                  <a:lnTo>
                    <a:pt x="66421" y="354838"/>
                  </a:lnTo>
                  <a:lnTo>
                    <a:pt x="88392" y="350266"/>
                  </a:lnTo>
                  <a:lnTo>
                    <a:pt x="111506" y="344551"/>
                  </a:lnTo>
                  <a:lnTo>
                    <a:pt x="135382" y="336677"/>
                  </a:lnTo>
                  <a:lnTo>
                    <a:pt x="158496" y="326644"/>
                  </a:lnTo>
                  <a:lnTo>
                    <a:pt x="169545" y="320675"/>
                  </a:lnTo>
                  <a:lnTo>
                    <a:pt x="180086" y="313690"/>
                  </a:lnTo>
                  <a:lnTo>
                    <a:pt x="189611" y="306324"/>
                  </a:lnTo>
                  <a:lnTo>
                    <a:pt x="198755" y="297688"/>
                  </a:lnTo>
                  <a:lnTo>
                    <a:pt x="181610" y="294767"/>
                  </a:lnTo>
                  <a:lnTo>
                    <a:pt x="165100" y="292481"/>
                  </a:lnTo>
                  <a:lnTo>
                    <a:pt x="149225" y="291211"/>
                  </a:lnTo>
                  <a:lnTo>
                    <a:pt x="133858" y="290449"/>
                  </a:lnTo>
                  <a:lnTo>
                    <a:pt x="119380" y="290449"/>
                  </a:lnTo>
                  <a:lnTo>
                    <a:pt x="105537" y="291211"/>
                  </a:lnTo>
                  <a:lnTo>
                    <a:pt x="92202" y="292100"/>
                  </a:lnTo>
                  <a:lnTo>
                    <a:pt x="80010" y="293497"/>
                  </a:lnTo>
                  <a:lnTo>
                    <a:pt x="57404" y="297053"/>
                  </a:lnTo>
                  <a:lnTo>
                    <a:pt x="37973" y="300609"/>
                  </a:lnTo>
                  <a:lnTo>
                    <a:pt x="29591" y="302387"/>
                  </a:lnTo>
                  <a:lnTo>
                    <a:pt x="21971" y="303911"/>
                  </a:lnTo>
                  <a:lnTo>
                    <a:pt x="15494" y="304927"/>
                  </a:lnTo>
                  <a:lnTo>
                    <a:pt x="9652" y="305689"/>
                  </a:lnTo>
                  <a:lnTo>
                    <a:pt x="3429" y="295021"/>
                  </a:lnTo>
                  <a:lnTo>
                    <a:pt x="127" y="283845"/>
                  </a:lnTo>
                  <a:lnTo>
                    <a:pt x="0" y="272161"/>
                  </a:lnTo>
                  <a:lnTo>
                    <a:pt x="3175" y="259969"/>
                  </a:lnTo>
                  <a:lnTo>
                    <a:pt x="9652" y="247904"/>
                  </a:lnTo>
                  <a:lnTo>
                    <a:pt x="19304" y="235839"/>
                  </a:lnTo>
                  <a:lnTo>
                    <a:pt x="32639" y="224409"/>
                  </a:lnTo>
                  <a:lnTo>
                    <a:pt x="40640" y="218948"/>
                  </a:lnTo>
                  <a:lnTo>
                    <a:pt x="49530" y="213487"/>
                  </a:lnTo>
                  <a:lnTo>
                    <a:pt x="48895" y="204724"/>
                  </a:lnTo>
                  <a:lnTo>
                    <a:pt x="48641" y="195072"/>
                  </a:lnTo>
                  <a:lnTo>
                    <a:pt x="49530" y="185293"/>
                  </a:lnTo>
                  <a:lnTo>
                    <a:pt x="52324" y="176530"/>
                  </a:lnTo>
                  <a:lnTo>
                    <a:pt x="55372" y="174498"/>
                  </a:lnTo>
                  <a:lnTo>
                    <a:pt x="58801" y="173228"/>
                  </a:lnTo>
                  <a:lnTo>
                    <a:pt x="66294" y="172974"/>
                  </a:lnTo>
                  <a:lnTo>
                    <a:pt x="74422" y="175387"/>
                  </a:lnTo>
                  <a:lnTo>
                    <a:pt x="83566" y="179578"/>
                  </a:lnTo>
                  <a:lnTo>
                    <a:pt x="103124" y="190627"/>
                  </a:lnTo>
                  <a:lnTo>
                    <a:pt x="113157" y="195961"/>
                  </a:lnTo>
                  <a:lnTo>
                    <a:pt x="123444" y="200279"/>
                  </a:lnTo>
                  <a:lnTo>
                    <a:pt x="127889" y="198628"/>
                  </a:lnTo>
                  <a:lnTo>
                    <a:pt x="131572" y="195580"/>
                  </a:lnTo>
                  <a:lnTo>
                    <a:pt x="137795" y="187706"/>
                  </a:lnTo>
                  <a:lnTo>
                    <a:pt x="143891" y="179578"/>
                  </a:lnTo>
                  <a:lnTo>
                    <a:pt x="147574" y="176276"/>
                  </a:lnTo>
                  <a:lnTo>
                    <a:pt x="151765" y="173990"/>
                  </a:lnTo>
                  <a:lnTo>
                    <a:pt x="157480" y="172720"/>
                  </a:lnTo>
                  <a:lnTo>
                    <a:pt x="163322" y="172720"/>
                  </a:lnTo>
                  <a:lnTo>
                    <a:pt x="175006" y="174498"/>
                  </a:lnTo>
                  <a:lnTo>
                    <a:pt x="187452" y="177038"/>
                  </a:lnTo>
                  <a:lnTo>
                    <a:pt x="194310" y="177292"/>
                  </a:lnTo>
                  <a:lnTo>
                    <a:pt x="201549" y="176530"/>
                  </a:lnTo>
                  <a:lnTo>
                    <a:pt x="214503" y="169164"/>
                  </a:lnTo>
                  <a:lnTo>
                    <a:pt x="227203" y="164592"/>
                  </a:lnTo>
                  <a:lnTo>
                    <a:pt x="239395" y="163195"/>
                  </a:lnTo>
                  <a:lnTo>
                    <a:pt x="250952" y="164084"/>
                  </a:lnTo>
                  <a:lnTo>
                    <a:pt x="261620" y="167259"/>
                  </a:lnTo>
                  <a:lnTo>
                    <a:pt x="271272" y="172466"/>
                  </a:lnTo>
                  <a:lnTo>
                    <a:pt x="279654" y="179197"/>
                  </a:lnTo>
                  <a:lnTo>
                    <a:pt x="286766" y="187198"/>
                  </a:lnTo>
                  <a:lnTo>
                    <a:pt x="297434" y="187071"/>
                  </a:lnTo>
                  <a:lnTo>
                    <a:pt x="307340" y="187579"/>
                  </a:lnTo>
                  <a:lnTo>
                    <a:pt x="325374" y="189738"/>
                  </a:lnTo>
                  <a:lnTo>
                    <a:pt x="341503" y="193675"/>
                  </a:lnTo>
                  <a:lnTo>
                    <a:pt x="355854" y="199009"/>
                  </a:lnTo>
                  <a:lnTo>
                    <a:pt x="369316" y="205486"/>
                  </a:lnTo>
                  <a:lnTo>
                    <a:pt x="382016" y="212979"/>
                  </a:lnTo>
                  <a:lnTo>
                    <a:pt x="407670" y="229235"/>
                  </a:lnTo>
                  <a:lnTo>
                    <a:pt x="408051" y="232537"/>
                  </a:lnTo>
                  <a:lnTo>
                    <a:pt x="409702" y="235712"/>
                  </a:lnTo>
                  <a:lnTo>
                    <a:pt x="415544" y="241935"/>
                  </a:lnTo>
                  <a:lnTo>
                    <a:pt x="423545" y="248031"/>
                  </a:lnTo>
                  <a:lnTo>
                    <a:pt x="432943" y="254127"/>
                  </a:lnTo>
                  <a:lnTo>
                    <a:pt x="442214" y="260731"/>
                  </a:lnTo>
                  <a:lnTo>
                    <a:pt x="450342" y="267335"/>
                  </a:lnTo>
                  <a:lnTo>
                    <a:pt x="455803" y="274447"/>
                  </a:lnTo>
                  <a:lnTo>
                    <a:pt x="456946" y="278130"/>
                  </a:lnTo>
                  <a:lnTo>
                    <a:pt x="457454" y="282067"/>
                  </a:lnTo>
                  <a:lnTo>
                    <a:pt x="465836" y="288544"/>
                  </a:lnTo>
                  <a:lnTo>
                    <a:pt x="474472" y="294767"/>
                  </a:lnTo>
                  <a:lnTo>
                    <a:pt x="479298" y="297180"/>
                  </a:lnTo>
                  <a:lnTo>
                    <a:pt x="484505" y="298958"/>
                  </a:lnTo>
                  <a:lnTo>
                    <a:pt x="490347" y="300101"/>
                  </a:lnTo>
                  <a:lnTo>
                    <a:pt x="497078" y="300355"/>
                  </a:lnTo>
                  <a:close/>
                </a:path>
              </a:pathLst>
            </a:custGeom>
            <a:solidFill>
              <a:srgbClr val="C6B7B5"/>
            </a:solidFill>
            <a:ln w="0" cap="flat" cmpd="sng" algn="ctr">
              <a:solidFill>
                <a:srgbClr val="C6B7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67439" y="3841750"/>
              <a:ext cx="2770618" cy="1204167"/>
            </a:xfrm>
            <a:custGeom>
              <a:avLst/>
              <a:gdLst/>
              <a:ahLst/>
              <a:cxnLst/>
              <a:rect l="0" t="0" r="0" b="0"/>
              <a:pathLst>
                <a:path w="2770618" h="1204167">
                  <a:moveTo>
                    <a:pt x="496987" y="300232"/>
                  </a:moveTo>
                  <a:lnTo>
                    <a:pt x="490225" y="300232"/>
                  </a:lnTo>
                  <a:lnTo>
                    <a:pt x="484309" y="298614"/>
                  </a:lnTo>
                  <a:lnTo>
                    <a:pt x="478392" y="296995"/>
                  </a:lnTo>
                  <a:lnTo>
                    <a:pt x="474166" y="294567"/>
                  </a:lnTo>
                  <a:lnTo>
                    <a:pt x="465714" y="288093"/>
                  </a:lnTo>
                  <a:lnTo>
                    <a:pt x="457261" y="281620"/>
                  </a:lnTo>
                  <a:lnTo>
                    <a:pt x="456416" y="278382"/>
                  </a:lnTo>
                  <a:lnTo>
                    <a:pt x="455571" y="274336"/>
                  </a:lnTo>
                  <a:lnTo>
                    <a:pt x="449654" y="267053"/>
                  </a:lnTo>
                  <a:lnTo>
                    <a:pt x="442048" y="260579"/>
                  </a:lnTo>
                  <a:lnTo>
                    <a:pt x="432750" y="254105"/>
                  </a:lnTo>
                  <a:lnTo>
                    <a:pt x="423453" y="247631"/>
                  </a:lnTo>
                  <a:lnTo>
                    <a:pt x="415001" y="241966"/>
                  </a:lnTo>
                  <a:lnTo>
                    <a:pt x="409084" y="235492"/>
                  </a:lnTo>
                  <a:lnTo>
                    <a:pt x="408239" y="232255"/>
                  </a:lnTo>
                  <a:lnTo>
                    <a:pt x="407394" y="229018"/>
                  </a:lnTo>
                  <a:lnTo>
                    <a:pt x="382037" y="212833"/>
                  </a:lnTo>
                  <a:lnTo>
                    <a:pt x="369359" y="205550"/>
                  </a:lnTo>
                  <a:lnTo>
                    <a:pt x="355836" y="199076"/>
                  </a:lnTo>
                  <a:lnTo>
                    <a:pt x="341467" y="193411"/>
                  </a:lnTo>
                  <a:lnTo>
                    <a:pt x="325408" y="189365"/>
                  </a:lnTo>
                  <a:lnTo>
                    <a:pt x="306813" y="187746"/>
                  </a:lnTo>
                  <a:lnTo>
                    <a:pt x="296670" y="186937"/>
                  </a:lnTo>
                  <a:lnTo>
                    <a:pt x="286528" y="186937"/>
                  </a:lnTo>
                  <a:lnTo>
                    <a:pt x="279766" y="179654"/>
                  </a:lnTo>
                  <a:lnTo>
                    <a:pt x="271314" y="172370"/>
                  </a:lnTo>
                  <a:lnTo>
                    <a:pt x="261171" y="167515"/>
                  </a:lnTo>
                  <a:lnTo>
                    <a:pt x="251029" y="164278"/>
                  </a:lnTo>
                  <a:lnTo>
                    <a:pt x="239196" y="162659"/>
                  </a:lnTo>
                  <a:lnTo>
                    <a:pt x="226518" y="164278"/>
                  </a:lnTo>
                  <a:lnTo>
                    <a:pt x="213839" y="169133"/>
                  </a:lnTo>
                  <a:lnTo>
                    <a:pt x="201161" y="176417"/>
                  </a:lnTo>
                  <a:lnTo>
                    <a:pt x="194400" y="177226"/>
                  </a:lnTo>
                  <a:lnTo>
                    <a:pt x="187638" y="176417"/>
                  </a:lnTo>
                  <a:lnTo>
                    <a:pt x="174114" y="173989"/>
                  </a:lnTo>
                  <a:lnTo>
                    <a:pt x="163127" y="173180"/>
                  </a:lnTo>
                  <a:lnTo>
                    <a:pt x="157210" y="173180"/>
                  </a:lnTo>
                  <a:lnTo>
                    <a:pt x="151294" y="173989"/>
                  </a:lnTo>
                  <a:lnTo>
                    <a:pt x="147068" y="176417"/>
                  </a:lnTo>
                  <a:lnTo>
                    <a:pt x="143687" y="179654"/>
                  </a:lnTo>
                  <a:lnTo>
                    <a:pt x="136925" y="187746"/>
                  </a:lnTo>
                  <a:lnTo>
                    <a:pt x="131008" y="195839"/>
                  </a:lnTo>
                  <a:lnTo>
                    <a:pt x="127627" y="198267"/>
                  </a:lnTo>
                  <a:lnTo>
                    <a:pt x="123401" y="200694"/>
                  </a:lnTo>
                  <a:lnTo>
                    <a:pt x="112413" y="195839"/>
                  </a:lnTo>
                  <a:lnTo>
                    <a:pt x="102271" y="190983"/>
                  </a:lnTo>
                  <a:lnTo>
                    <a:pt x="83676" y="179654"/>
                  </a:lnTo>
                  <a:lnTo>
                    <a:pt x="74379" y="175607"/>
                  </a:lnTo>
                  <a:lnTo>
                    <a:pt x="65927" y="173180"/>
                  </a:lnTo>
                  <a:lnTo>
                    <a:pt x="58320" y="173180"/>
                  </a:lnTo>
                  <a:lnTo>
                    <a:pt x="54939" y="173989"/>
                  </a:lnTo>
                  <a:lnTo>
                    <a:pt x="51558" y="176417"/>
                  </a:lnTo>
                  <a:lnTo>
                    <a:pt x="49022" y="185319"/>
                  </a:lnTo>
                  <a:lnTo>
                    <a:pt x="48177" y="195030"/>
                  </a:lnTo>
                  <a:lnTo>
                    <a:pt x="49022" y="204741"/>
                  </a:lnTo>
                  <a:lnTo>
                    <a:pt x="49022" y="213642"/>
                  </a:lnTo>
                  <a:lnTo>
                    <a:pt x="39725" y="218498"/>
                  </a:lnTo>
                  <a:lnTo>
                    <a:pt x="32118" y="224163"/>
                  </a:lnTo>
                  <a:lnTo>
                    <a:pt x="18594" y="236301"/>
                  </a:lnTo>
                  <a:lnTo>
                    <a:pt x="9297" y="247631"/>
                  </a:lnTo>
                  <a:lnTo>
                    <a:pt x="2535" y="260579"/>
                  </a:lnTo>
                  <a:lnTo>
                    <a:pt x="0" y="271908"/>
                  </a:lnTo>
                  <a:lnTo>
                    <a:pt x="0" y="284047"/>
                  </a:lnTo>
                  <a:lnTo>
                    <a:pt x="2535" y="295377"/>
                  </a:lnTo>
                  <a:lnTo>
                    <a:pt x="9297" y="305897"/>
                  </a:lnTo>
                  <a:lnTo>
                    <a:pt x="15214" y="305088"/>
                  </a:lnTo>
                  <a:lnTo>
                    <a:pt x="21130" y="303469"/>
                  </a:lnTo>
                  <a:lnTo>
                    <a:pt x="28737" y="301851"/>
                  </a:lnTo>
                  <a:lnTo>
                    <a:pt x="37189" y="301041"/>
                  </a:lnTo>
                  <a:lnTo>
                    <a:pt x="57475" y="296995"/>
                  </a:lnTo>
                  <a:lnTo>
                    <a:pt x="79450" y="293758"/>
                  </a:lnTo>
                  <a:lnTo>
                    <a:pt x="92128" y="292140"/>
                  </a:lnTo>
                  <a:lnTo>
                    <a:pt x="104807" y="291330"/>
                  </a:lnTo>
                  <a:lnTo>
                    <a:pt x="119175" y="290521"/>
                  </a:lnTo>
                  <a:lnTo>
                    <a:pt x="133544" y="290521"/>
                  </a:lnTo>
                  <a:lnTo>
                    <a:pt x="148758" y="291330"/>
                  </a:lnTo>
                  <a:lnTo>
                    <a:pt x="164817" y="292140"/>
                  </a:lnTo>
                  <a:lnTo>
                    <a:pt x="181721" y="294567"/>
                  </a:lnTo>
                  <a:lnTo>
                    <a:pt x="198626" y="297805"/>
                  </a:lnTo>
                  <a:lnTo>
                    <a:pt x="189328" y="305897"/>
                  </a:lnTo>
                  <a:lnTo>
                    <a:pt x="180031" y="313989"/>
                  </a:lnTo>
                  <a:lnTo>
                    <a:pt x="169043" y="320463"/>
                  </a:lnTo>
                  <a:lnTo>
                    <a:pt x="158055" y="326128"/>
                  </a:lnTo>
                  <a:lnTo>
                    <a:pt x="135235" y="336648"/>
                  </a:lnTo>
                  <a:lnTo>
                    <a:pt x="110723" y="344741"/>
                  </a:lnTo>
                  <a:lnTo>
                    <a:pt x="87902" y="350406"/>
                  </a:lnTo>
                  <a:lnTo>
                    <a:pt x="65927" y="355261"/>
                  </a:lnTo>
                  <a:lnTo>
                    <a:pt x="46486" y="357689"/>
                  </a:lnTo>
                  <a:lnTo>
                    <a:pt x="38035" y="359308"/>
                  </a:lnTo>
                  <a:lnTo>
                    <a:pt x="30428" y="360926"/>
                  </a:lnTo>
                  <a:lnTo>
                    <a:pt x="32963" y="371446"/>
                  </a:lnTo>
                  <a:lnTo>
                    <a:pt x="37189" y="381157"/>
                  </a:lnTo>
                  <a:lnTo>
                    <a:pt x="43951" y="388441"/>
                  </a:lnTo>
                  <a:lnTo>
                    <a:pt x="51558" y="394915"/>
                  </a:lnTo>
                  <a:lnTo>
                    <a:pt x="61701" y="395724"/>
                  </a:lnTo>
                  <a:lnTo>
                    <a:pt x="70998" y="394915"/>
                  </a:lnTo>
                  <a:lnTo>
                    <a:pt x="93819" y="393296"/>
                  </a:lnTo>
                  <a:lnTo>
                    <a:pt x="117485" y="391678"/>
                  </a:lnTo>
                  <a:lnTo>
                    <a:pt x="142841" y="390868"/>
                  </a:lnTo>
                  <a:lnTo>
                    <a:pt x="168198" y="392487"/>
                  </a:lnTo>
                  <a:lnTo>
                    <a:pt x="181721" y="394915"/>
                  </a:lnTo>
                  <a:lnTo>
                    <a:pt x="194400" y="398152"/>
                  </a:lnTo>
                  <a:lnTo>
                    <a:pt x="206232" y="403007"/>
                  </a:lnTo>
                  <a:lnTo>
                    <a:pt x="218065" y="408672"/>
                  </a:lnTo>
                  <a:lnTo>
                    <a:pt x="229898" y="417574"/>
                  </a:lnTo>
                  <a:lnTo>
                    <a:pt x="240887" y="426476"/>
                  </a:lnTo>
                  <a:lnTo>
                    <a:pt x="258636" y="437805"/>
                  </a:lnTo>
                  <a:lnTo>
                    <a:pt x="277230" y="445088"/>
                  </a:lnTo>
                  <a:lnTo>
                    <a:pt x="295825" y="451562"/>
                  </a:lnTo>
                  <a:lnTo>
                    <a:pt x="312730" y="454799"/>
                  </a:lnTo>
                  <a:lnTo>
                    <a:pt x="330479" y="456417"/>
                  </a:lnTo>
                  <a:lnTo>
                    <a:pt x="347384" y="457227"/>
                  </a:lnTo>
                  <a:lnTo>
                    <a:pt x="363443" y="456417"/>
                  </a:lnTo>
                  <a:lnTo>
                    <a:pt x="379502" y="455609"/>
                  </a:lnTo>
                  <a:lnTo>
                    <a:pt x="387954" y="460464"/>
                  </a:lnTo>
                  <a:lnTo>
                    <a:pt x="398096" y="466938"/>
                  </a:lnTo>
                  <a:lnTo>
                    <a:pt x="415001" y="479886"/>
                  </a:lnTo>
                  <a:lnTo>
                    <a:pt x="431905" y="492834"/>
                  </a:lnTo>
                  <a:lnTo>
                    <a:pt x="439512" y="498499"/>
                  </a:lnTo>
                  <a:lnTo>
                    <a:pt x="447119" y="503354"/>
                  </a:lnTo>
                  <a:lnTo>
                    <a:pt x="439512" y="513874"/>
                  </a:lnTo>
                  <a:lnTo>
                    <a:pt x="433596" y="526013"/>
                  </a:lnTo>
                  <a:lnTo>
                    <a:pt x="422608" y="551100"/>
                  </a:lnTo>
                  <a:lnTo>
                    <a:pt x="415846" y="564048"/>
                  </a:lnTo>
                  <a:lnTo>
                    <a:pt x="409084" y="576187"/>
                  </a:lnTo>
                  <a:lnTo>
                    <a:pt x="402322" y="587516"/>
                  </a:lnTo>
                  <a:lnTo>
                    <a:pt x="393025" y="598036"/>
                  </a:lnTo>
                  <a:lnTo>
                    <a:pt x="382037" y="603701"/>
                  </a:lnTo>
                  <a:lnTo>
                    <a:pt x="372740" y="610175"/>
                  </a:lnTo>
                  <a:lnTo>
                    <a:pt x="354145" y="623123"/>
                  </a:lnTo>
                  <a:lnTo>
                    <a:pt x="344848" y="628788"/>
                  </a:lnTo>
                  <a:lnTo>
                    <a:pt x="335551" y="633643"/>
                  </a:lnTo>
                  <a:lnTo>
                    <a:pt x="325408" y="636881"/>
                  </a:lnTo>
                  <a:lnTo>
                    <a:pt x="314420" y="637690"/>
                  </a:lnTo>
                  <a:lnTo>
                    <a:pt x="310194" y="636881"/>
                  </a:lnTo>
                  <a:lnTo>
                    <a:pt x="305123" y="634453"/>
                  </a:lnTo>
                  <a:lnTo>
                    <a:pt x="296670" y="627979"/>
                  </a:lnTo>
                  <a:lnTo>
                    <a:pt x="288218" y="621505"/>
                  </a:lnTo>
                  <a:lnTo>
                    <a:pt x="283992" y="619886"/>
                  </a:lnTo>
                  <a:lnTo>
                    <a:pt x="279766" y="619077"/>
                  </a:lnTo>
                  <a:lnTo>
                    <a:pt x="275540" y="619886"/>
                  </a:lnTo>
                  <a:lnTo>
                    <a:pt x="272159" y="623123"/>
                  </a:lnTo>
                  <a:lnTo>
                    <a:pt x="268778" y="625551"/>
                  </a:lnTo>
                  <a:lnTo>
                    <a:pt x="265397" y="627169"/>
                  </a:lnTo>
                  <a:lnTo>
                    <a:pt x="256945" y="627979"/>
                  </a:lnTo>
                  <a:lnTo>
                    <a:pt x="247648" y="627979"/>
                  </a:lnTo>
                  <a:lnTo>
                    <a:pt x="230744" y="626360"/>
                  </a:lnTo>
                  <a:lnTo>
                    <a:pt x="213839" y="623932"/>
                  </a:lnTo>
                  <a:lnTo>
                    <a:pt x="206232" y="623932"/>
                  </a:lnTo>
                  <a:lnTo>
                    <a:pt x="198626" y="623932"/>
                  </a:lnTo>
                  <a:lnTo>
                    <a:pt x="197780" y="628788"/>
                  </a:lnTo>
                  <a:lnTo>
                    <a:pt x="198626" y="632834"/>
                  </a:lnTo>
                  <a:lnTo>
                    <a:pt x="202006" y="636881"/>
                  </a:lnTo>
                  <a:lnTo>
                    <a:pt x="206232" y="640927"/>
                  </a:lnTo>
                  <a:lnTo>
                    <a:pt x="215530" y="649019"/>
                  </a:lnTo>
                  <a:lnTo>
                    <a:pt x="218911" y="653875"/>
                  </a:lnTo>
                  <a:lnTo>
                    <a:pt x="219756" y="658730"/>
                  </a:lnTo>
                  <a:lnTo>
                    <a:pt x="211304" y="662777"/>
                  </a:lnTo>
                  <a:lnTo>
                    <a:pt x="202006" y="667632"/>
                  </a:lnTo>
                  <a:lnTo>
                    <a:pt x="192709" y="673297"/>
                  </a:lnTo>
                  <a:lnTo>
                    <a:pt x="184257" y="680580"/>
                  </a:lnTo>
                  <a:lnTo>
                    <a:pt x="177495" y="687863"/>
                  </a:lnTo>
                  <a:lnTo>
                    <a:pt x="170734" y="695147"/>
                  </a:lnTo>
                  <a:lnTo>
                    <a:pt x="166507" y="704048"/>
                  </a:lnTo>
                  <a:lnTo>
                    <a:pt x="165662" y="712141"/>
                  </a:lnTo>
                  <a:lnTo>
                    <a:pt x="173269" y="710523"/>
                  </a:lnTo>
                  <a:lnTo>
                    <a:pt x="182567" y="708904"/>
                  </a:lnTo>
                  <a:lnTo>
                    <a:pt x="202006" y="704048"/>
                  </a:lnTo>
                  <a:lnTo>
                    <a:pt x="220601" y="700811"/>
                  </a:lnTo>
                  <a:lnTo>
                    <a:pt x="229053" y="700002"/>
                  </a:lnTo>
                  <a:lnTo>
                    <a:pt x="236660" y="700811"/>
                  </a:lnTo>
                  <a:lnTo>
                    <a:pt x="234970" y="709713"/>
                  </a:lnTo>
                  <a:lnTo>
                    <a:pt x="233279" y="719424"/>
                  </a:lnTo>
                  <a:lnTo>
                    <a:pt x="231589" y="729945"/>
                  </a:lnTo>
                  <a:lnTo>
                    <a:pt x="233279" y="740465"/>
                  </a:lnTo>
                  <a:lnTo>
                    <a:pt x="240887" y="736419"/>
                  </a:lnTo>
                  <a:lnTo>
                    <a:pt x="249339" y="731563"/>
                  </a:lnTo>
                  <a:lnTo>
                    <a:pt x="267933" y="722661"/>
                  </a:lnTo>
                  <a:lnTo>
                    <a:pt x="289063" y="712950"/>
                  </a:lnTo>
                  <a:lnTo>
                    <a:pt x="312730" y="703239"/>
                  </a:lnTo>
                  <a:lnTo>
                    <a:pt x="338086" y="693528"/>
                  </a:lnTo>
                  <a:lnTo>
                    <a:pt x="364288" y="686245"/>
                  </a:lnTo>
                  <a:lnTo>
                    <a:pt x="391335" y="678962"/>
                  </a:lnTo>
                  <a:lnTo>
                    <a:pt x="418382" y="674106"/>
                  </a:lnTo>
                  <a:lnTo>
                    <a:pt x="420917" y="674915"/>
                  </a:lnTo>
                  <a:lnTo>
                    <a:pt x="425144" y="674106"/>
                  </a:lnTo>
                  <a:lnTo>
                    <a:pt x="431060" y="674106"/>
                  </a:lnTo>
                  <a:lnTo>
                    <a:pt x="437822" y="674106"/>
                  </a:lnTo>
                  <a:lnTo>
                    <a:pt x="452190" y="673297"/>
                  </a:lnTo>
                  <a:lnTo>
                    <a:pt x="458107" y="672488"/>
                  </a:lnTo>
                  <a:lnTo>
                    <a:pt x="463178" y="670869"/>
                  </a:lnTo>
                  <a:lnTo>
                    <a:pt x="484309" y="654684"/>
                  </a:lnTo>
                  <a:lnTo>
                    <a:pt x="505439" y="637690"/>
                  </a:lnTo>
                  <a:lnTo>
                    <a:pt x="524879" y="622314"/>
                  </a:lnTo>
                  <a:lnTo>
                    <a:pt x="544319" y="607747"/>
                  </a:lnTo>
                  <a:lnTo>
                    <a:pt x="543474" y="608557"/>
                  </a:lnTo>
                  <a:lnTo>
                    <a:pt x="543474" y="609366"/>
                  </a:lnTo>
                  <a:lnTo>
                    <a:pt x="546009" y="610175"/>
                  </a:lnTo>
                  <a:lnTo>
                    <a:pt x="549390" y="610984"/>
                  </a:lnTo>
                  <a:lnTo>
                    <a:pt x="555307" y="611794"/>
                  </a:lnTo>
                  <a:lnTo>
                    <a:pt x="561223" y="612603"/>
                  </a:lnTo>
                  <a:lnTo>
                    <a:pt x="568830" y="614221"/>
                  </a:lnTo>
                  <a:lnTo>
                    <a:pt x="578128" y="615840"/>
                  </a:lnTo>
                  <a:lnTo>
                    <a:pt x="587425" y="617459"/>
                  </a:lnTo>
                  <a:lnTo>
                    <a:pt x="597568" y="619886"/>
                  </a:lnTo>
                  <a:lnTo>
                    <a:pt x="608555" y="623123"/>
                  </a:lnTo>
                  <a:lnTo>
                    <a:pt x="620388" y="627169"/>
                  </a:lnTo>
                  <a:lnTo>
                    <a:pt x="632221" y="632025"/>
                  </a:lnTo>
                  <a:lnTo>
                    <a:pt x="644900" y="636881"/>
                  </a:lnTo>
                  <a:lnTo>
                    <a:pt x="669411" y="649829"/>
                  </a:lnTo>
                  <a:lnTo>
                    <a:pt x="671947" y="649829"/>
                  </a:lnTo>
                  <a:lnTo>
                    <a:pt x="673637" y="649829"/>
                  </a:lnTo>
                  <a:lnTo>
                    <a:pt x="674482" y="650638"/>
                  </a:lnTo>
                  <a:lnTo>
                    <a:pt x="675328" y="652256"/>
                  </a:lnTo>
                  <a:lnTo>
                    <a:pt x="676173" y="653875"/>
                  </a:lnTo>
                  <a:lnTo>
                    <a:pt x="677863" y="655493"/>
                  </a:lnTo>
                  <a:lnTo>
                    <a:pt x="672792" y="663586"/>
                  </a:lnTo>
                  <a:lnTo>
                    <a:pt x="669411" y="667632"/>
                  </a:lnTo>
                  <a:lnTo>
                    <a:pt x="666030" y="672488"/>
                  </a:lnTo>
                  <a:lnTo>
                    <a:pt x="663495" y="678962"/>
                  </a:lnTo>
                  <a:lnTo>
                    <a:pt x="668566" y="697574"/>
                  </a:lnTo>
                  <a:lnTo>
                    <a:pt x="674482" y="715378"/>
                  </a:lnTo>
                  <a:lnTo>
                    <a:pt x="678708" y="731563"/>
                  </a:lnTo>
                  <a:lnTo>
                    <a:pt x="682089" y="748557"/>
                  </a:lnTo>
                  <a:lnTo>
                    <a:pt x="681244" y="763933"/>
                  </a:lnTo>
                  <a:lnTo>
                    <a:pt x="678708" y="780118"/>
                  </a:lnTo>
                  <a:lnTo>
                    <a:pt x="671101" y="810060"/>
                  </a:lnTo>
                  <a:lnTo>
                    <a:pt x="661804" y="841621"/>
                  </a:lnTo>
                  <a:lnTo>
                    <a:pt x="658423" y="856997"/>
                  </a:lnTo>
                  <a:lnTo>
                    <a:pt x="655887" y="872373"/>
                  </a:lnTo>
                  <a:lnTo>
                    <a:pt x="657578" y="884512"/>
                  </a:lnTo>
                  <a:lnTo>
                    <a:pt x="659268" y="896650"/>
                  </a:lnTo>
                  <a:lnTo>
                    <a:pt x="663495" y="920928"/>
                  </a:lnTo>
                  <a:lnTo>
                    <a:pt x="666030" y="943587"/>
                  </a:lnTo>
                  <a:lnTo>
                    <a:pt x="667721" y="954916"/>
                  </a:lnTo>
                  <a:lnTo>
                    <a:pt x="667721" y="967055"/>
                  </a:lnTo>
                  <a:lnTo>
                    <a:pt x="666030" y="986477"/>
                  </a:lnTo>
                  <a:lnTo>
                    <a:pt x="664339" y="1005090"/>
                  </a:lnTo>
                  <a:lnTo>
                    <a:pt x="659268" y="1044743"/>
                  </a:lnTo>
                  <a:lnTo>
                    <a:pt x="654197" y="1063356"/>
                  </a:lnTo>
                  <a:lnTo>
                    <a:pt x="649971" y="1082778"/>
                  </a:lnTo>
                  <a:lnTo>
                    <a:pt x="644900" y="1100581"/>
                  </a:lnTo>
                  <a:lnTo>
                    <a:pt x="638983" y="1116766"/>
                  </a:lnTo>
                  <a:lnTo>
                    <a:pt x="628840" y="1127287"/>
                  </a:lnTo>
                  <a:lnTo>
                    <a:pt x="622924" y="1132142"/>
                  </a:lnTo>
                  <a:lnTo>
                    <a:pt x="617007" y="1136188"/>
                  </a:lnTo>
                  <a:lnTo>
                    <a:pt x="610246" y="1138616"/>
                  </a:lnTo>
                  <a:lnTo>
                    <a:pt x="603484" y="1140235"/>
                  </a:lnTo>
                  <a:lnTo>
                    <a:pt x="596722" y="1140235"/>
                  </a:lnTo>
                  <a:lnTo>
                    <a:pt x="589961" y="1138616"/>
                  </a:lnTo>
                  <a:lnTo>
                    <a:pt x="576437" y="1142662"/>
                  </a:lnTo>
                  <a:lnTo>
                    <a:pt x="564604" y="1143472"/>
                  </a:lnTo>
                  <a:lnTo>
                    <a:pt x="553616" y="1143472"/>
                  </a:lnTo>
                  <a:lnTo>
                    <a:pt x="548545" y="1145090"/>
                  </a:lnTo>
                  <a:lnTo>
                    <a:pt x="544319" y="1145899"/>
                  </a:lnTo>
                  <a:lnTo>
                    <a:pt x="527414" y="1153183"/>
                  </a:lnTo>
                  <a:lnTo>
                    <a:pt x="520653" y="1157229"/>
                  </a:lnTo>
                  <a:lnTo>
                    <a:pt x="513046" y="1161275"/>
                  </a:lnTo>
                  <a:lnTo>
                    <a:pt x="507975" y="1165322"/>
                  </a:lnTo>
                  <a:lnTo>
                    <a:pt x="503748" y="1170986"/>
                  </a:lnTo>
                  <a:lnTo>
                    <a:pt x="501213" y="1176651"/>
                  </a:lnTo>
                  <a:lnTo>
                    <a:pt x="499522" y="1183125"/>
                  </a:lnTo>
                  <a:lnTo>
                    <a:pt x="507129" y="1181507"/>
                  </a:lnTo>
                  <a:lnTo>
                    <a:pt x="514737" y="1179079"/>
                  </a:lnTo>
                  <a:lnTo>
                    <a:pt x="520653" y="1176651"/>
                  </a:lnTo>
                  <a:lnTo>
                    <a:pt x="528260" y="1175033"/>
                  </a:lnTo>
                  <a:lnTo>
                    <a:pt x="527414" y="1181507"/>
                  </a:lnTo>
                  <a:lnTo>
                    <a:pt x="524879" y="1187981"/>
                  </a:lnTo>
                  <a:lnTo>
                    <a:pt x="523188" y="1195264"/>
                  </a:lnTo>
                  <a:lnTo>
                    <a:pt x="520653" y="1204166"/>
                  </a:lnTo>
                  <a:lnTo>
                    <a:pt x="535021" y="1199310"/>
                  </a:lnTo>
                  <a:lnTo>
                    <a:pt x="549390" y="1195264"/>
                  </a:lnTo>
                  <a:lnTo>
                    <a:pt x="565449" y="1192027"/>
                  </a:lnTo>
                  <a:lnTo>
                    <a:pt x="580663" y="1190408"/>
                  </a:lnTo>
                  <a:lnTo>
                    <a:pt x="596722" y="1189599"/>
                  </a:lnTo>
                  <a:lnTo>
                    <a:pt x="614472" y="1190408"/>
                  </a:lnTo>
                  <a:lnTo>
                    <a:pt x="631376" y="1192027"/>
                  </a:lnTo>
                  <a:lnTo>
                    <a:pt x="649126" y="1195264"/>
                  </a:lnTo>
                  <a:lnTo>
                    <a:pt x="675328" y="1189599"/>
                  </a:lnTo>
                  <a:lnTo>
                    <a:pt x="688851" y="1186362"/>
                  </a:lnTo>
                  <a:lnTo>
                    <a:pt x="700684" y="1181507"/>
                  </a:lnTo>
                  <a:lnTo>
                    <a:pt x="711671" y="1176651"/>
                  </a:lnTo>
                  <a:lnTo>
                    <a:pt x="716743" y="1172605"/>
                  </a:lnTo>
                  <a:lnTo>
                    <a:pt x="720124" y="1169368"/>
                  </a:lnTo>
                  <a:lnTo>
                    <a:pt x="723504" y="1165322"/>
                  </a:lnTo>
                  <a:lnTo>
                    <a:pt x="725195" y="1159657"/>
                  </a:lnTo>
                  <a:lnTo>
                    <a:pt x="726886" y="1154801"/>
                  </a:lnTo>
                  <a:lnTo>
                    <a:pt x="726886" y="1148327"/>
                  </a:lnTo>
                  <a:lnTo>
                    <a:pt x="765765" y="1121622"/>
                  </a:lnTo>
                  <a:lnTo>
                    <a:pt x="784360" y="1107865"/>
                  </a:lnTo>
                  <a:lnTo>
                    <a:pt x="802110" y="1093298"/>
                  </a:lnTo>
                  <a:lnTo>
                    <a:pt x="796193" y="1077113"/>
                  </a:lnTo>
                  <a:lnTo>
                    <a:pt x="792812" y="1061738"/>
                  </a:lnTo>
                  <a:lnTo>
                    <a:pt x="792812" y="1047171"/>
                  </a:lnTo>
                  <a:lnTo>
                    <a:pt x="792812" y="1033414"/>
                  </a:lnTo>
                  <a:lnTo>
                    <a:pt x="797038" y="1005090"/>
                  </a:lnTo>
                  <a:lnTo>
                    <a:pt x="797884" y="991333"/>
                  </a:lnTo>
                  <a:lnTo>
                    <a:pt x="797884" y="977575"/>
                  </a:lnTo>
                  <a:lnTo>
                    <a:pt x="798729" y="972720"/>
                  </a:lnTo>
                  <a:lnTo>
                    <a:pt x="799574" y="968673"/>
                  </a:lnTo>
                  <a:lnTo>
                    <a:pt x="798729" y="961390"/>
                  </a:lnTo>
                  <a:lnTo>
                    <a:pt x="796193" y="952488"/>
                  </a:lnTo>
                  <a:lnTo>
                    <a:pt x="796193" y="946824"/>
                  </a:lnTo>
                  <a:lnTo>
                    <a:pt x="795348" y="940350"/>
                  </a:lnTo>
                  <a:lnTo>
                    <a:pt x="800419" y="939540"/>
                  </a:lnTo>
                  <a:lnTo>
                    <a:pt x="806336" y="937922"/>
                  </a:lnTo>
                  <a:lnTo>
                    <a:pt x="811407" y="933876"/>
                  </a:lnTo>
                  <a:lnTo>
                    <a:pt x="816478" y="929020"/>
                  </a:lnTo>
                  <a:lnTo>
                    <a:pt x="826621" y="918500"/>
                  </a:lnTo>
                  <a:lnTo>
                    <a:pt x="830847" y="912835"/>
                  </a:lnTo>
                  <a:lnTo>
                    <a:pt x="834228" y="908789"/>
                  </a:lnTo>
                  <a:lnTo>
                    <a:pt x="833383" y="900697"/>
                  </a:lnTo>
                  <a:lnTo>
                    <a:pt x="835073" y="891795"/>
                  </a:lnTo>
                  <a:lnTo>
                    <a:pt x="836764" y="882083"/>
                  </a:lnTo>
                  <a:lnTo>
                    <a:pt x="839299" y="872373"/>
                  </a:lnTo>
                  <a:lnTo>
                    <a:pt x="845216" y="851332"/>
                  </a:lnTo>
                  <a:lnTo>
                    <a:pt x="847751" y="840812"/>
                  </a:lnTo>
                  <a:lnTo>
                    <a:pt x="850287" y="831910"/>
                  </a:lnTo>
                  <a:lnTo>
                    <a:pt x="847751" y="824627"/>
                  </a:lnTo>
                  <a:lnTo>
                    <a:pt x="845216" y="815725"/>
                  </a:lnTo>
                  <a:lnTo>
                    <a:pt x="843525" y="805205"/>
                  </a:lnTo>
                  <a:lnTo>
                    <a:pt x="843525" y="795494"/>
                  </a:lnTo>
                  <a:lnTo>
                    <a:pt x="844371" y="784973"/>
                  </a:lnTo>
                  <a:lnTo>
                    <a:pt x="846906" y="777690"/>
                  </a:lnTo>
                  <a:lnTo>
                    <a:pt x="849442" y="773644"/>
                  </a:lnTo>
                  <a:lnTo>
                    <a:pt x="851978" y="771216"/>
                  </a:lnTo>
                  <a:lnTo>
                    <a:pt x="855358" y="769598"/>
                  </a:lnTo>
                  <a:lnTo>
                    <a:pt x="859584" y="768788"/>
                  </a:lnTo>
                  <a:lnTo>
                    <a:pt x="859584" y="759887"/>
                  </a:lnTo>
                  <a:lnTo>
                    <a:pt x="860430" y="750985"/>
                  </a:lnTo>
                  <a:lnTo>
                    <a:pt x="863811" y="742893"/>
                  </a:lnTo>
                  <a:lnTo>
                    <a:pt x="868037" y="735609"/>
                  </a:lnTo>
                  <a:lnTo>
                    <a:pt x="874798" y="729135"/>
                  </a:lnTo>
                  <a:lnTo>
                    <a:pt x="882405" y="722661"/>
                  </a:lnTo>
                  <a:lnTo>
                    <a:pt x="890857" y="716187"/>
                  </a:lnTo>
                  <a:lnTo>
                    <a:pt x="901000" y="711332"/>
                  </a:lnTo>
                  <a:lnTo>
                    <a:pt x="912833" y="706476"/>
                  </a:lnTo>
                  <a:lnTo>
                    <a:pt x="925511" y="701621"/>
                  </a:lnTo>
                  <a:lnTo>
                    <a:pt x="939035" y="697574"/>
                  </a:lnTo>
                  <a:lnTo>
                    <a:pt x="953404" y="693528"/>
                  </a:lnTo>
                  <a:lnTo>
                    <a:pt x="983831" y="686245"/>
                  </a:lnTo>
                  <a:lnTo>
                    <a:pt x="1015104" y="680580"/>
                  </a:lnTo>
                  <a:lnTo>
                    <a:pt x="1048912" y="674915"/>
                  </a:lnTo>
                  <a:lnTo>
                    <a:pt x="1081876" y="670869"/>
                  </a:lnTo>
                  <a:lnTo>
                    <a:pt x="1114840" y="666823"/>
                  </a:lnTo>
                  <a:lnTo>
                    <a:pt x="1146113" y="663586"/>
                  </a:lnTo>
                  <a:lnTo>
                    <a:pt x="1175695" y="659540"/>
                  </a:lnTo>
                  <a:lnTo>
                    <a:pt x="1201052" y="655493"/>
                  </a:lnTo>
                  <a:lnTo>
                    <a:pt x="1212885" y="653875"/>
                  </a:lnTo>
                  <a:lnTo>
                    <a:pt x="1223027" y="652256"/>
                  </a:lnTo>
                  <a:lnTo>
                    <a:pt x="1231480" y="649829"/>
                  </a:lnTo>
                  <a:lnTo>
                    <a:pt x="1239086" y="647401"/>
                  </a:lnTo>
                  <a:lnTo>
                    <a:pt x="1253455" y="646592"/>
                  </a:lnTo>
                  <a:lnTo>
                    <a:pt x="1266979" y="644973"/>
                  </a:lnTo>
                  <a:lnTo>
                    <a:pt x="1278812" y="643355"/>
                  </a:lnTo>
                  <a:lnTo>
                    <a:pt x="1291490" y="639308"/>
                  </a:lnTo>
                  <a:lnTo>
                    <a:pt x="1302478" y="636071"/>
                  </a:lnTo>
                  <a:lnTo>
                    <a:pt x="1312620" y="632025"/>
                  </a:lnTo>
                  <a:lnTo>
                    <a:pt x="1330370" y="622314"/>
                  </a:lnTo>
                  <a:lnTo>
                    <a:pt x="1344738" y="612603"/>
                  </a:lnTo>
                  <a:lnTo>
                    <a:pt x="1351500" y="608557"/>
                  </a:lnTo>
                  <a:lnTo>
                    <a:pt x="1356572" y="604510"/>
                  </a:lnTo>
                  <a:lnTo>
                    <a:pt x="1361643" y="601274"/>
                  </a:lnTo>
                  <a:lnTo>
                    <a:pt x="1365024" y="598846"/>
                  </a:lnTo>
                  <a:lnTo>
                    <a:pt x="1368405" y="596418"/>
                  </a:lnTo>
                  <a:lnTo>
                    <a:pt x="1370940" y="595609"/>
                  </a:lnTo>
                  <a:lnTo>
                    <a:pt x="1388689" y="593181"/>
                  </a:lnTo>
                  <a:lnTo>
                    <a:pt x="1407284" y="589944"/>
                  </a:lnTo>
                  <a:lnTo>
                    <a:pt x="1426724" y="585898"/>
                  </a:lnTo>
                  <a:lnTo>
                    <a:pt x="1445319" y="580233"/>
                  </a:lnTo>
                  <a:lnTo>
                    <a:pt x="1456307" y="582661"/>
                  </a:lnTo>
                  <a:lnTo>
                    <a:pt x="1465604" y="585089"/>
                  </a:lnTo>
                  <a:lnTo>
                    <a:pt x="1474902" y="585898"/>
                  </a:lnTo>
                  <a:lnTo>
                    <a:pt x="1483354" y="586707"/>
                  </a:lnTo>
                  <a:lnTo>
                    <a:pt x="1499413" y="587516"/>
                  </a:lnTo>
                  <a:lnTo>
                    <a:pt x="1515472" y="585089"/>
                  </a:lnTo>
                  <a:lnTo>
                    <a:pt x="1525615" y="582661"/>
                  </a:lnTo>
                  <a:lnTo>
                    <a:pt x="1535757" y="580233"/>
                  </a:lnTo>
                  <a:lnTo>
                    <a:pt x="1556042" y="573759"/>
                  </a:lnTo>
                  <a:lnTo>
                    <a:pt x="1564495" y="569713"/>
                  </a:lnTo>
                  <a:lnTo>
                    <a:pt x="1572947" y="564857"/>
                  </a:lnTo>
                  <a:lnTo>
                    <a:pt x="1578863" y="559193"/>
                  </a:lnTo>
                  <a:lnTo>
                    <a:pt x="1583934" y="552719"/>
                  </a:lnTo>
                  <a:lnTo>
                    <a:pt x="1593232" y="555146"/>
                  </a:lnTo>
                  <a:lnTo>
                    <a:pt x="1603374" y="556765"/>
                  </a:lnTo>
                  <a:lnTo>
                    <a:pt x="1613517" y="556765"/>
                  </a:lnTo>
                  <a:lnTo>
                    <a:pt x="1625350" y="555956"/>
                  </a:lnTo>
                  <a:lnTo>
                    <a:pt x="1649016" y="553527"/>
                  </a:lnTo>
                  <a:lnTo>
                    <a:pt x="1673527" y="547863"/>
                  </a:lnTo>
                  <a:lnTo>
                    <a:pt x="1698884" y="541389"/>
                  </a:lnTo>
                  <a:lnTo>
                    <a:pt x="1724240" y="534106"/>
                  </a:lnTo>
                  <a:lnTo>
                    <a:pt x="1748752" y="525204"/>
                  </a:lnTo>
                  <a:lnTo>
                    <a:pt x="1771572" y="516302"/>
                  </a:lnTo>
                  <a:lnTo>
                    <a:pt x="1790167" y="509019"/>
                  </a:lnTo>
                  <a:lnTo>
                    <a:pt x="1807917" y="500926"/>
                  </a:lnTo>
                  <a:lnTo>
                    <a:pt x="1841725" y="483932"/>
                  </a:lnTo>
                  <a:lnTo>
                    <a:pt x="1873844" y="465319"/>
                  </a:lnTo>
                  <a:lnTo>
                    <a:pt x="1905117" y="445897"/>
                  </a:lnTo>
                  <a:lnTo>
                    <a:pt x="1965972" y="405435"/>
                  </a:lnTo>
                  <a:lnTo>
                    <a:pt x="1996400" y="385204"/>
                  </a:lnTo>
                  <a:lnTo>
                    <a:pt x="2026828" y="366591"/>
                  </a:lnTo>
                  <a:lnTo>
                    <a:pt x="2045423" y="352834"/>
                  </a:lnTo>
                  <a:lnTo>
                    <a:pt x="2064862" y="339885"/>
                  </a:lnTo>
                  <a:lnTo>
                    <a:pt x="2085148" y="326937"/>
                  </a:lnTo>
                  <a:lnTo>
                    <a:pt x="2107123" y="313989"/>
                  </a:lnTo>
                  <a:lnTo>
                    <a:pt x="2152765" y="290521"/>
                  </a:lnTo>
                  <a:lnTo>
                    <a:pt x="2197561" y="267862"/>
                  </a:lnTo>
                  <a:lnTo>
                    <a:pt x="2219537" y="256533"/>
                  </a:lnTo>
                  <a:lnTo>
                    <a:pt x="2239822" y="246821"/>
                  </a:lnTo>
                  <a:lnTo>
                    <a:pt x="2259262" y="236301"/>
                  </a:lnTo>
                  <a:lnTo>
                    <a:pt x="2277011" y="226590"/>
                  </a:lnTo>
                  <a:lnTo>
                    <a:pt x="2291380" y="217689"/>
                  </a:lnTo>
                  <a:lnTo>
                    <a:pt x="2304904" y="208787"/>
                  </a:lnTo>
                  <a:lnTo>
                    <a:pt x="2315892" y="200694"/>
                  </a:lnTo>
                  <a:lnTo>
                    <a:pt x="2323498" y="192602"/>
                  </a:lnTo>
                  <a:lnTo>
                    <a:pt x="2353926" y="176417"/>
                  </a:lnTo>
                  <a:lnTo>
                    <a:pt x="2386889" y="161850"/>
                  </a:lnTo>
                  <a:lnTo>
                    <a:pt x="2421543" y="146474"/>
                  </a:lnTo>
                  <a:lnTo>
                    <a:pt x="2457888" y="131099"/>
                  </a:lnTo>
                  <a:lnTo>
                    <a:pt x="2532267" y="101966"/>
                  </a:lnTo>
                  <a:lnTo>
                    <a:pt x="2569456" y="88208"/>
                  </a:lnTo>
                  <a:lnTo>
                    <a:pt x="2604955" y="75261"/>
                  </a:lnTo>
                  <a:lnTo>
                    <a:pt x="2639609" y="62312"/>
                  </a:lnTo>
                  <a:lnTo>
                    <a:pt x="2670882" y="50174"/>
                  </a:lnTo>
                  <a:lnTo>
                    <a:pt x="2685251" y="45318"/>
                  </a:lnTo>
                  <a:lnTo>
                    <a:pt x="2698775" y="39653"/>
                  </a:lnTo>
                  <a:lnTo>
                    <a:pt x="2711452" y="34798"/>
                  </a:lnTo>
                  <a:lnTo>
                    <a:pt x="2723286" y="29942"/>
                  </a:lnTo>
                  <a:lnTo>
                    <a:pt x="2733428" y="25087"/>
                  </a:lnTo>
                  <a:lnTo>
                    <a:pt x="2743571" y="21041"/>
                  </a:lnTo>
                  <a:lnTo>
                    <a:pt x="2752023" y="16994"/>
                  </a:lnTo>
                  <a:lnTo>
                    <a:pt x="2757939" y="12948"/>
                  </a:lnTo>
                  <a:lnTo>
                    <a:pt x="2763856" y="9711"/>
                  </a:lnTo>
                  <a:lnTo>
                    <a:pt x="2768082" y="6474"/>
                  </a:lnTo>
                  <a:lnTo>
                    <a:pt x="2769773" y="3237"/>
                  </a:lnTo>
                  <a:lnTo>
                    <a:pt x="2770617" y="809"/>
                  </a:lnTo>
                  <a:lnTo>
                    <a:pt x="2758784" y="0"/>
                  </a:lnTo>
                  <a:lnTo>
                    <a:pt x="2746951" y="0"/>
                  </a:lnTo>
                  <a:lnTo>
                    <a:pt x="2733428" y="809"/>
                  </a:lnTo>
                  <a:lnTo>
                    <a:pt x="2720750" y="1619"/>
                  </a:lnTo>
                  <a:lnTo>
                    <a:pt x="2693703" y="5665"/>
                  </a:lnTo>
                  <a:lnTo>
                    <a:pt x="2665811" y="12139"/>
                  </a:lnTo>
                  <a:lnTo>
                    <a:pt x="2637919" y="18613"/>
                  </a:lnTo>
                  <a:lnTo>
                    <a:pt x="2611717" y="25896"/>
                  </a:lnTo>
                  <a:lnTo>
                    <a:pt x="2586360" y="33179"/>
                  </a:lnTo>
                  <a:lnTo>
                    <a:pt x="2564385" y="39653"/>
                  </a:lnTo>
                  <a:lnTo>
                    <a:pt x="2544100" y="44509"/>
                  </a:lnTo>
                  <a:lnTo>
                    <a:pt x="2522124" y="49364"/>
                  </a:lnTo>
                  <a:lnTo>
                    <a:pt x="2479018" y="61503"/>
                  </a:lnTo>
                  <a:lnTo>
                    <a:pt x="2434222" y="74451"/>
                  </a:lnTo>
                  <a:lnTo>
                    <a:pt x="2391115" y="88208"/>
                  </a:lnTo>
                  <a:lnTo>
                    <a:pt x="2370830" y="94683"/>
                  </a:lnTo>
                  <a:lnTo>
                    <a:pt x="2351391" y="101156"/>
                  </a:lnTo>
                  <a:lnTo>
                    <a:pt x="2332796" y="107631"/>
                  </a:lnTo>
                  <a:lnTo>
                    <a:pt x="2315892" y="113295"/>
                  </a:lnTo>
                  <a:lnTo>
                    <a:pt x="2300678" y="118960"/>
                  </a:lnTo>
                  <a:lnTo>
                    <a:pt x="2287154" y="123816"/>
                  </a:lnTo>
                  <a:lnTo>
                    <a:pt x="2276166" y="128671"/>
                  </a:lnTo>
                  <a:lnTo>
                    <a:pt x="2267714" y="131908"/>
                  </a:lnTo>
                  <a:lnTo>
                    <a:pt x="2261797" y="135145"/>
                  </a:lnTo>
                  <a:lnTo>
                    <a:pt x="2252500" y="139191"/>
                  </a:lnTo>
                  <a:lnTo>
                    <a:pt x="2243203" y="143237"/>
                  </a:lnTo>
                  <a:lnTo>
                    <a:pt x="2231370" y="147284"/>
                  </a:lnTo>
                  <a:lnTo>
                    <a:pt x="2218691" y="152139"/>
                  </a:lnTo>
                  <a:lnTo>
                    <a:pt x="2205168" y="156995"/>
                  </a:lnTo>
                  <a:lnTo>
                    <a:pt x="2176431" y="166706"/>
                  </a:lnTo>
                  <a:lnTo>
                    <a:pt x="2146849" y="175607"/>
                  </a:lnTo>
                  <a:lnTo>
                    <a:pt x="2132480" y="179654"/>
                  </a:lnTo>
                  <a:lnTo>
                    <a:pt x="2118956" y="182891"/>
                  </a:lnTo>
                  <a:lnTo>
                    <a:pt x="2105432" y="186128"/>
                  </a:lnTo>
                  <a:lnTo>
                    <a:pt x="2094445" y="189365"/>
                  </a:lnTo>
                  <a:lnTo>
                    <a:pt x="2084302" y="190983"/>
                  </a:lnTo>
                  <a:lnTo>
                    <a:pt x="2075005" y="192602"/>
                  </a:lnTo>
                  <a:lnTo>
                    <a:pt x="2044577" y="204741"/>
                  </a:lnTo>
                  <a:lnTo>
                    <a:pt x="2014995" y="216070"/>
                  </a:lnTo>
                  <a:lnTo>
                    <a:pt x="1986258" y="227400"/>
                  </a:lnTo>
                  <a:lnTo>
                    <a:pt x="1958365" y="237111"/>
                  </a:lnTo>
                  <a:lnTo>
                    <a:pt x="1900891" y="255724"/>
                  </a:lnTo>
                  <a:lnTo>
                    <a:pt x="1872153" y="263816"/>
                  </a:lnTo>
                  <a:lnTo>
                    <a:pt x="1841725" y="271908"/>
                  </a:lnTo>
                  <a:lnTo>
                    <a:pt x="1763120" y="284047"/>
                  </a:lnTo>
                  <a:lnTo>
                    <a:pt x="1687051" y="296186"/>
                  </a:lnTo>
                  <a:lnTo>
                    <a:pt x="1610981" y="305897"/>
                  </a:lnTo>
                  <a:lnTo>
                    <a:pt x="1572947" y="309943"/>
                  </a:lnTo>
                  <a:lnTo>
                    <a:pt x="1534067" y="313989"/>
                  </a:lnTo>
                  <a:lnTo>
                    <a:pt x="1523079" y="314799"/>
                  </a:lnTo>
                  <a:lnTo>
                    <a:pt x="1510401" y="315608"/>
                  </a:lnTo>
                  <a:lnTo>
                    <a:pt x="1498568" y="316417"/>
                  </a:lnTo>
                  <a:lnTo>
                    <a:pt x="1486735" y="316417"/>
                  </a:lnTo>
                  <a:lnTo>
                    <a:pt x="1479973" y="313989"/>
                  </a:lnTo>
                  <a:lnTo>
                    <a:pt x="1471521" y="311562"/>
                  </a:lnTo>
                  <a:lnTo>
                    <a:pt x="1455462" y="310752"/>
                  </a:lnTo>
                  <a:lnTo>
                    <a:pt x="1440248" y="310752"/>
                  </a:lnTo>
                  <a:lnTo>
                    <a:pt x="1433486" y="310752"/>
                  </a:lnTo>
                  <a:lnTo>
                    <a:pt x="1426724" y="309943"/>
                  </a:lnTo>
                  <a:lnTo>
                    <a:pt x="1414891" y="306706"/>
                  </a:lnTo>
                  <a:lnTo>
                    <a:pt x="1403058" y="303469"/>
                  </a:lnTo>
                  <a:lnTo>
                    <a:pt x="1383618" y="294567"/>
                  </a:lnTo>
                  <a:lnTo>
                    <a:pt x="1363333" y="285666"/>
                  </a:lnTo>
                  <a:lnTo>
                    <a:pt x="1352345" y="281620"/>
                  </a:lnTo>
                  <a:lnTo>
                    <a:pt x="1339667" y="278382"/>
                  </a:lnTo>
                  <a:lnTo>
                    <a:pt x="1328679" y="278382"/>
                  </a:lnTo>
                  <a:lnTo>
                    <a:pt x="1317691" y="278382"/>
                  </a:lnTo>
                  <a:lnTo>
                    <a:pt x="1298252" y="275954"/>
                  </a:lnTo>
                  <a:lnTo>
                    <a:pt x="1259372" y="267862"/>
                  </a:lnTo>
                  <a:lnTo>
                    <a:pt x="1241622" y="265435"/>
                  </a:lnTo>
                  <a:lnTo>
                    <a:pt x="1224718" y="261388"/>
                  </a:lnTo>
                  <a:lnTo>
                    <a:pt x="1209504" y="258151"/>
                  </a:lnTo>
                  <a:lnTo>
                    <a:pt x="1196826" y="254105"/>
                  </a:lnTo>
                  <a:lnTo>
                    <a:pt x="1184993" y="250058"/>
                  </a:lnTo>
                  <a:lnTo>
                    <a:pt x="1174850" y="246821"/>
                  </a:lnTo>
                  <a:lnTo>
                    <a:pt x="1166398" y="243585"/>
                  </a:lnTo>
                  <a:lnTo>
                    <a:pt x="1159636" y="243585"/>
                  </a:lnTo>
                  <a:lnTo>
                    <a:pt x="1131744" y="244394"/>
                  </a:lnTo>
                  <a:lnTo>
                    <a:pt x="1106388" y="245203"/>
                  </a:lnTo>
                  <a:lnTo>
                    <a:pt x="1081876" y="246821"/>
                  </a:lnTo>
                  <a:lnTo>
                    <a:pt x="1059901" y="248440"/>
                  </a:lnTo>
                  <a:lnTo>
                    <a:pt x="1039615" y="251677"/>
                  </a:lnTo>
                  <a:lnTo>
                    <a:pt x="1019330" y="255724"/>
                  </a:lnTo>
                  <a:lnTo>
                    <a:pt x="999045" y="261388"/>
                  </a:lnTo>
                  <a:lnTo>
                    <a:pt x="979605" y="268672"/>
                  </a:lnTo>
                  <a:lnTo>
                    <a:pt x="975379" y="263816"/>
                  </a:lnTo>
                  <a:lnTo>
                    <a:pt x="970308" y="259770"/>
                  </a:lnTo>
                  <a:lnTo>
                    <a:pt x="960165" y="254105"/>
                  </a:lnTo>
                  <a:lnTo>
                    <a:pt x="938190" y="254105"/>
                  </a:lnTo>
                  <a:lnTo>
                    <a:pt x="917904" y="254105"/>
                  </a:lnTo>
                  <a:lnTo>
                    <a:pt x="898464" y="254105"/>
                  </a:lnTo>
                  <a:lnTo>
                    <a:pt x="880715" y="253296"/>
                  </a:lnTo>
                  <a:lnTo>
                    <a:pt x="847751" y="253296"/>
                  </a:lnTo>
                  <a:lnTo>
                    <a:pt x="818169" y="254105"/>
                  </a:lnTo>
                  <a:lnTo>
                    <a:pt x="789431" y="254105"/>
                  </a:lnTo>
                  <a:lnTo>
                    <a:pt x="761539" y="256533"/>
                  </a:lnTo>
                  <a:lnTo>
                    <a:pt x="731112" y="258960"/>
                  </a:lnTo>
                  <a:lnTo>
                    <a:pt x="715898" y="260579"/>
                  </a:lnTo>
                  <a:lnTo>
                    <a:pt x="698994" y="263006"/>
                  </a:lnTo>
                  <a:lnTo>
                    <a:pt x="691387" y="262197"/>
                  </a:lnTo>
                  <a:lnTo>
                    <a:pt x="684625" y="260579"/>
                  </a:lnTo>
                  <a:lnTo>
                    <a:pt x="678708" y="258960"/>
                  </a:lnTo>
                  <a:lnTo>
                    <a:pt x="674482" y="256533"/>
                  </a:lnTo>
                  <a:lnTo>
                    <a:pt x="666875" y="252487"/>
                  </a:lnTo>
                  <a:lnTo>
                    <a:pt x="660113" y="250058"/>
                  </a:lnTo>
                  <a:lnTo>
                    <a:pt x="635602" y="256533"/>
                  </a:lnTo>
                  <a:lnTo>
                    <a:pt x="611091" y="262197"/>
                  </a:lnTo>
                  <a:lnTo>
                    <a:pt x="588270" y="267862"/>
                  </a:lnTo>
                  <a:lnTo>
                    <a:pt x="566295" y="273527"/>
                  </a:lnTo>
                  <a:lnTo>
                    <a:pt x="546009" y="279191"/>
                  </a:lnTo>
                  <a:lnTo>
                    <a:pt x="527414" y="285666"/>
                  </a:lnTo>
                  <a:lnTo>
                    <a:pt x="511355" y="29294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08527" y="3957066"/>
              <a:ext cx="2199006" cy="653289"/>
            </a:xfrm>
            <a:custGeom>
              <a:avLst/>
              <a:gdLst/>
              <a:ahLst/>
              <a:cxnLst/>
              <a:rect l="0" t="0" r="0" b="0"/>
              <a:pathLst>
                <a:path w="2199006" h="653289">
                  <a:moveTo>
                    <a:pt x="7620" y="600456"/>
                  </a:moveTo>
                  <a:lnTo>
                    <a:pt x="4699" y="598551"/>
                  </a:lnTo>
                  <a:lnTo>
                    <a:pt x="2667" y="595884"/>
                  </a:lnTo>
                  <a:lnTo>
                    <a:pt x="254" y="588899"/>
                  </a:lnTo>
                  <a:lnTo>
                    <a:pt x="0" y="581279"/>
                  </a:lnTo>
                  <a:lnTo>
                    <a:pt x="1778" y="574167"/>
                  </a:lnTo>
                  <a:lnTo>
                    <a:pt x="23495" y="567182"/>
                  </a:lnTo>
                  <a:lnTo>
                    <a:pt x="43180" y="560197"/>
                  </a:lnTo>
                  <a:lnTo>
                    <a:pt x="60706" y="552831"/>
                  </a:lnTo>
                  <a:lnTo>
                    <a:pt x="76327" y="545592"/>
                  </a:lnTo>
                  <a:lnTo>
                    <a:pt x="90678" y="538099"/>
                  </a:lnTo>
                  <a:lnTo>
                    <a:pt x="103378" y="530479"/>
                  </a:lnTo>
                  <a:lnTo>
                    <a:pt x="115062" y="522605"/>
                  </a:lnTo>
                  <a:lnTo>
                    <a:pt x="125603" y="514604"/>
                  </a:lnTo>
                  <a:lnTo>
                    <a:pt x="144780" y="497967"/>
                  </a:lnTo>
                  <a:lnTo>
                    <a:pt x="162560" y="480441"/>
                  </a:lnTo>
                  <a:lnTo>
                    <a:pt x="180721" y="462026"/>
                  </a:lnTo>
                  <a:lnTo>
                    <a:pt x="200787" y="442595"/>
                  </a:lnTo>
                  <a:lnTo>
                    <a:pt x="214122" y="428625"/>
                  </a:lnTo>
                  <a:lnTo>
                    <a:pt x="225679" y="413131"/>
                  </a:lnTo>
                  <a:lnTo>
                    <a:pt x="236093" y="396875"/>
                  </a:lnTo>
                  <a:lnTo>
                    <a:pt x="246126" y="380238"/>
                  </a:lnTo>
                  <a:lnTo>
                    <a:pt x="256540" y="363855"/>
                  </a:lnTo>
                  <a:lnTo>
                    <a:pt x="267462" y="348361"/>
                  </a:lnTo>
                  <a:lnTo>
                    <a:pt x="280035" y="334010"/>
                  </a:lnTo>
                  <a:lnTo>
                    <a:pt x="287147" y="327406"/>
                  </a:lnTo>
                  <a:lnTo>
                    <a:pt x="294640" y="321437"/>
                  </a:lnTo>
                  <a:lnTo>
                    <a:pt x="314198" y="307848"/>
                  </a:lnTo>
                  <a:lnTo>
                    <a:pt x="334645" y="295148"/>
                  </a:lnTo>
                  <a:lnTo>
                    <a:pt x="355346" y="282956"/>
                  </a:lnTo>
                  <a:lnTo>
                    <a:pt x="376682" y="271526"/>
                  </a:lnTo>
                  <a:lnTo>
                    <a:pt x="398653" y="260985"/>
                  </a:lnTo>
                  <a:lnTo>
                    <a:pt x="420751" y="250825"/>
                  </a:lnTo>
                  <a:lnTo>
                    <a:pt x="443611" y="241681"/>
                  </a:lnTo>
                  <a:lnTo>
                    <a:pt x="466725" y="233172"/>
                  </a:lnTo>
                  <a:lnTo>
                    <a:pt x="513715" y="218059"/>
                  </a:lnTo>
                  <a:lnTo>
                    <a:pt x="561594" y="205867"/>
                  </a:lnTo>
                  <a:lnTo>
                    <a:pt x="609981" y="196342"/>
                  </a:lnTo>
                  <a:lnTo>
                    <a:pt x="658495" y="189611"/>
                  </a:lnTo>
                  <a:lnTo>
                    <a:pt x="691642" y="187325"/>
                  </a:lnTo>
                  <a:lnTo>
                    <a:pt x="725043" y="187071"/>
                  </a:lnTo>
                  <a:lnTo>
                    <a:pt x="758190" y="188849"/>
                  </a:lnTo>
                  <a:lnTo>
                    <a:pt x="791464" y="192278"/>
                  </a:lnTo>
                  <a:lnTo>
                    <a:pt x="824484" y="196977"/>
                  </a:lnTo>
                  <a:lnTo>
                    <a:pt x="857504" y="202946"/>
                  </a:lnTo>
                  <a:lnTo>
                    <a:pt x="923798" y="216662"/>
                  </a:lnTo>
                  <a:lnTo>
                    <a:pt x="990092" y="231394"/>
                  </a:lnTo>
                  <a:lnTo>
                    <a:pt x="1056513" y="244729"/>
                  </a:lnTo>
                  <a:lnTo>
                    <a:pt x="1089660" y="250190"/>
                  </a:lnTo>
                  <a:lnTo>
                    <a:pt x="1123188" y="254381"/>
                  </a:lnTo>
                  <a:lnTo>
                    <a:pt x="1156335" y="257302"/>
                  </a:lnTo>
                  <a:lnTo>
                    <a:pt x="1189990" y="258191"/>
                  </a:lnTo>
                  <a:lnTo>
                    <a:pt x="1213231" y="257556"/>
                  </a:lnTo>
                  <a:lnTo>
                    <a:pt x="1238631" y="255524"/>
                  </a:lnTo>
                  <a:lnTo>
                    <a:pt x="1266063" y="252603"/>
                  </a:lnTo>
                  <a:lnTo>
                    <a:pt x="1295654" y="248412"/>
                  </a:lnTo>
                  <a:lnTo>
                    <a:pt x="1326642" y="243205"/>
                  </a:lnTo>
                  <a:lnTo>
                    <a:pt x="1359408" y="236982"/>
                  </a:lnTo>
                  <a:lnTo>
                    <a:pt x="1393444" y="230251"/>
                  </a:lnTo>
                  <a:lnTo>
                    <a:pt x="1428877" y="222250"/>
                  </a:lnTo>
                  <a:lnTo>
                    <a:pt x="1465453" y="213741"/>
                  </a:lnTo>
                  <a:lnTo>
                    <a:pt x="1502664" y="204851"/>
                  </a:lnTo>
                  <a:lnTo>
                    <a:pt x="1540764" y="195072"/>
                  </a:lnTo>
                  <a:lnTo>
                    <a:pt x="1579118" y="184785"/>
                  </a:lnTo>
                  <a:lnTo>
                    <a:pt x="1657350" y="163449"/>
                  </a:lnTo>
                  <a:lnTo>
                    <a:pt x="1735582" y="140970"/>
                  </a:lnTo>
                  <a:lnTo>
                    <a:pt x="1812417" y="118110"/>
                  </a:lnTo>
                  <a:lnTo>
                    <a:pt x="1886585" y="95631"/>
                  </a:lnTo>
                  <a:lnTo>
                    <a:pt x="1922145" y="84709"/>
                  </a:lnTo>
                  <a:lnTo>
                    <a:pt x="1956816" y="73914"/>
                  </a:lnTo>
                  <a:lnTo>
                    <a:pt x="1989836" y="63754"/>
                  </a:lnTo>
                  <a:lnTo>
                    <a:pt x="2021586" y="53848"/>
                  </a:lnTo>
                  <a:lnTo>
                    <a:pt x="2051558" y="44450"/>
                  </a:lnTo>
                  <a:lnTo>
                    <a:pt x="2079498" y="35687"/>
                  </a:lnTo>
                  <a:lnTo>
                    <a:pt x="2105533" y="27432"/>
                  </a:lnTo>
                  <a:lnTo>
                    <a:pt x="2129282" y="20193"/>
                  </a:lnTo>
                  <a:lnTo>
                    <a:pt x="2150745" y="13843"/>
                  </a:lnTo>
                  <a:lnTo>
                    <a:pt x="2169541" y="8255"/>
                  </a:lnTo>
                  <a:lnTo>
                    <a:pt x="2185924" y="3556"/>
                  </a:lnTo>
                  <a:lnTo>
                    <a:pt x="2199005" y="0"/>
                  </a:lnTo>
                  <a:lnTo>
                    <a:pt x="2187448" y="6350"/>
                  </a:lnTo>
                  <a:lnTo>
                    <a:pt x="2174621" y="13335"/>
                  </a:lnTo>
                  <a:lnTo>
                    <a:pt x="2160397" y="20701"/>
                  </a:lnTo>
                  <a:lnTo>
                    <a:pt x="2144776" y="28702"/>
                  </a:lnTo>
                  <a:lnTo>
                    <a:pt x="2127885" y="37211"/>
                  </a:lnTo>
                  <a:lnTo>
                    <a:pt x="2110105" y="46101"/>
                  </a:lnTo>
                  <a:lnTo>
                    <a:pt x="2091182" y="55499"/>
                  </a:lnTo>
                  <a:lnTo>
                    <a:pt x="2071497" y="65024"/>
                  </a:lnTo>
                  <a:lnTo>
                    <a:pt x="2029714" y="85090"/>
                  </a:lnTo>
                  <a:lnTo>
                    <a:pt x="1985899" y="105791"/>
                  </a:lnTo>
                  <a:lnTo>
                    <a:pt x="1894459" y="148209"/>
                  </a:lnTo>
                  <a:lnTo>
                    <a:pt x="1848485" y="169037"/>
                  </a:lnTo>
                  <a:lnTo>
                    <a:pt x="1803781" y="188849"/>
                  </a:lnTo>
                  <a:lnTo>
                    <a:pt x="1760855" y="207518"/>
                  </a:lnTo>
                  <a:lnTo>
                    <a:pt x="1740281" y="216408"/>
                  </a:lnTo>
                  <a:lnTo>
                    <a:pt x="1720469" y="224536"/>
                  </a:lnTo>
                  <a:lnTo>
                    <a:pt x="1701419" y="232410"/>
                  </a:lnTo>
                  <a:lnTo>
                    <a:pt x="1683512" y="239649"/>
                  </a:lnTo>
                  <a:lnTo>
                    <a:pt x="1666875" y="246253"/>
                  </a:lnTo>
                  <a:lnTo>
                    <a:pt x="1651127" y="252222"/>
                  </a:lnTo>
                  <a:lnTo>
                    <a:pt x="1636522" y="257556"/>
                  </a:lnTo>
                  <a:lnTo>
                    <a:pt x="1623695" y="262128"/>
                  </a:lnTo>
                  <a:lnTo>
                    <a:pt x="1612011" y="265811"/>
                  </a:lnTo>
                  <a:lnTo>
                    <a:pt x="1602105" y="268605"/>
                  </a:lnTo>
                  <a:lnTo>
                    <a:pt x="1527302" y="288290"/>
                  </a:lnTo>
                  <a:lnTo>
                    <a:pt x="1451483" y="305435"/>
                  </a:lnTo>
                  <a:lnTo>
                    <a:pt x="1413383" y="312674"/>
                  </a:lnTo>
                  <a:lnTo>
                    <a:pt x="1375156" y="318643"/>
                  </a:lnTo>
                  <a:lnTo>
                    <a:pt x="1336675" y="323469"/>
                  </a:lnTo>
                  <a:lnTo>
                    <a:pt x="1298067" y="326644"/>
                  </a:lnTo>
                  <a:lnTo>
                    <a:pt x="1268222" y="327533"/>
                  </a:lnTo>
                  <a:lnTo>
                    <a:pt x="1238377" y="327025"/>
                  </a:lnTo>
                  <a:lnTo>
                    <a:pt x="1178560" y="322580"/>
                  </a:lnTo>
                  <a:lnTo>
                    <a:pt x="1118997" y="316230"/>
                  </a:lnTo>
                  <a:lnTo>
                    <a:pt x="1059307" y="310769"/>
                  </a:lnTo>
                  <a:lnTo>
                    <a:pt x="1038606" y="310388"/>
                  </a:lnTo>
                  <a:lnTo>
                    <a:pt x="1019048" y="311404"/>
                  </a:lnTo>
                  <a:lnTo>
                    <a:pt x="980313" y="314198"/>
                  </a:lnTo>
                  <a:lnTo>
                    <a:pt x="960247" y="314325"/>
                  </a:lnTo>
                  <a:lnTo>
                    <a:pt x="938530" y="312420"/>
                  </a:lnTo>
                  <a:lnTo>
                    <a:pt x="926973" y="310769"/>
                  </a:lnTo>
                  <a:lnTo>
                    <a:pt x="914908" y="308229"/>
                  </a:lnTo>
                  <a:lnTo>
                    <a:pt x="902208" y="304800"/>
                  </a:lnTo>
                  <a:lnTo>
                    <a:pt x="888746" y="300355"/>
                  </a:lnTo>
                  <a:lnTo>
                    <a:pt x="882015" y="301117"/>
                  </a:lnTo>
                  <a:lnTo>
                    <a:pt x="876173" y="302387"/>
                  </a:lnTo>
                  <a:lnTo>
                    <a:pt x="865759" y="305689"/>
                  </a:lnTo>
                  <a:lnTo>
                    <a:pt x="846455" y="314706"/>
                  </a:lnTo>
                  <a:lnTo>
                    <a:pt x="835152" y="319151"/>
                  </a:lnTo>
                  <a:lnTo>
                    <a:pt x="828421" y="321310"/>
                  </a:lnTo>
                  <a:lnTo>
                    <a:pt x="821182" y="322961"/>
                  </a:lnTo>
                  <a:lnTo>
                    <a:pt x="812800" y="324485"/>
                  </a:lnTo>
                  <a:lnTo>
                    <a:pt x="803529" y="325755"/>
                  </a:lnTo>
                  <a:lnTo>
                    <a:pt x="792734" y="326517"/>
                  </a:lnTo>
                  <a:lnTo>
                    <a:pt x="780796" y="326644"/>
                  </a:lnTo>
                  <a:lnTo>
                    <a:pt x="762635" y="331343"/>
                  </a:lnTo>
                  <a:lnTo>
                    <a:pt x="746887" y="335788"/>
                  </a:lnTo>
                  <a:lnTo>
                    <a:pt x="733044" y="339852"/>
                  </a:lnTo>
                  <a:lnTo>
                    <a:pt x="720979" y="343916"/>
                  </a:lnTo>
                  <a:lnTo>
                    <a:pt x="710311" y="347472"/>
                  </a:lnTo>
                  <a:lnTo>
                    <a:pt x="701167" y="351155"/>
                  </a:lnTo>
                  <a:lnTo>
                    <a:pt x="686054" y="358140"/>
                  </a:lnTo>
                  <a:lnTo>
                    <a:pt x="673735" y="365760"/>
                  </a:lnTo>
                  <a:lnTo>
                    <a:pt x="662940" y="374142"/>
                  </a:lnTo>
                  <a:lnTo>
                    <a:pt x="651891" y="383540"/>
                  </a:lnTo>
                  <a:lnTo>
                    <a:pt x="645668" y="389128"/>
                  </a:lnTo>
                  <a:lnTo>
                    <a:pt x="638556" y="395224"/>
                  </a:lnTo>
                  <a:lnTo>
                    <a:pt x="623824" y="408178"/>
                  </a:lnTo>
                  <a:lnTo>
                    <a:pt x="609981" y="421894"/>
                  </a:lnTo>
                  <a:lnTo>
                    <a:pt x="596646" y="435991"/>
                  </a:lnTo>
                  <a:lnTo>
                    <a:pt x="584200" y="450469"/>
                  </a:lnTo>
                  <a:lnTo>
                    <a:pt x="560832" y="480695"/>
                  </a:lnTo>
                  <a:lnTo>
                    <a:pt x="539242" y="512572"/>
                  </a:lnTo>
                  <a:lnTo>
                    <a:pt x="519303" y="545846"/>
                  </a:lnTo>
                  <a:lnTo>
                    <a:pt x="500126" y="580263"/>
                  </a:lnTo>
                  <a:lnTo>
                    <a:pt x="481203" y="616204"/>
                  </a:lnTo>
                  <a:lnTo>
                    <a:pt x="462280" y="653288"/>
                  </a:lnTo>
                  <a:lnTo>
                    <a:pt x="465963" y="627888"/>
                  </a:lnTo>
                  <a:lnTo>
                    <a:pt x="470154" y="604774"/>
                  </a:lnTo>
                  <a:lnTo>
                    <a:pt x="475107" y="584073"/>
                  </a:lnTo>
                  <a:lnTo>
                    <a:pt x="480822" y="565023"/>
                  </a:lnTo>
                  <a:lnTo>
                    <a:pt x="487045" y="548005"/>
                  </a:lnTo>
                  <a:lnTo>
                    <a:pt x="493903" y="532384"/>
                  </a:lnTo>
                  <a:lnTo>
                    <a:pt x="501396" y="518160"/>
                  </a:lnTo>
                  <a:lnTo>
                    <a:pt x="509270" y="505079"/>
                  </a:lnTo>
                  <a:lnTo>
                    <a:pt x="517779" y="493014"/>
                  </a:lnTo>
                  <a:lnTo>
                    <a:pt x="526796" y="481457"/>
                  </a:lnTo>
                  <a:lnTo>
                    <a:pt x="546354" y="459867"/>
                  </a:lnTo>
                  <a:lnTo>
                    <a:pt x="567436" y="438658"/>
                  </a:lnTo>
                  <a:lnTo>
                    <a:pt x="590169" y="416306"/>
                  </a:lnTo>
                  <a:lnTo>
                    <a:pt x="589026" y="409194"/>
                  </a:lnTo>
                  <a:lnTo>
                    <a:pt x="585343" y="402463"/>
                  </a:lnTo>
                  <a:lnTo>
                    <a:pt x="574929" y="389763"/>
                  </a:lnTo>
                  <a:lnTo>
                    <a:pt x="569468" y="383540"/>
                  </a:lnTo>
                  <a:lnTo>
                    <a:pt x="564769" y="377317"/>
                  </a:lnTo>
                  <a:lnTo>
                    <a:pt x="562229" y="370586"/>
                  </a:lnTo>
                  <a:lnTo>
                    <a:pt x="561721" y="363474"/>
                  </a:lnTo>
                  <a:lnTo>
                    <a:pt x="564261" y="356108"/>
                  </a:lnTo>
                  <a:lnTo>
                    <a:pt x="568579" y="349377"/>
                  </a:lnTo>
                  <a:lnTo>
                    <a:pt x="574421" y="343281"/>
                  </a:lnTo>
                  <a:lnTo>
                    <a:pt x="581914" y="337566"/>
                  </a:lnTo>
                  <a:lnTo>
                    <a:pt x="590169" y="332232"/>
                  </a:lnTo>
                  <a:lnTo>
                    <a:pt x="599059" y="327279"/>
                  </a:lnTo>
                  <a:lnTo>
                    <a:pt x="617855" y="317754"/>
                  </a:lnTo>
                  <a:lnTo>
                    <a:pt x="635508" y="308356"/>
                  </a:lnTo>
                  <a:lnTo>
                    <a:pt x="642874" y="303530"/>
                  </a:lnTo>
                  <a:lnTo>
                    <a:pt x="649478" y="298323"/>
                  </a:lnTo>
                  <a:lnTo>
                    <a:pt x="654050" y="292862"/>
                  </a:lnTo>
                  <a:lnTo>
                    <a:pt x="656844" y="287147"/>
                  </a:lnTo>
                  <a:lnTo>
                    <a:pt x="657479" y="280924"/>
                  </a:lnTo>
                  <a:lnTo>
                    <a:pt x="655701" y="274066"/>
                  </a:lnTo>
                  <a:lnTo>
                    <a:pt x="652272" y="269748"/>
                  </a:lnTo>
                  <a:lnTo>
                    <a:pt x="647192" y="267335"/>
                  </a:lnTo>
                  <a:lnTo>
                    <a:pt x="640969" y="266700"/>
                  </a:lnTo>
                  <a:lnTo>
                    <a:pt x="633857" y="267335"/>
                  </a:lnTo>
                  <a:lnTo>
                    <a:pt x="618617" y="270637"/>
                  </a:lnTo>
                  <a:lnTo>
                    <a:pt x="611124" y="272542"/>
                  </a:lnTo>
                  <a:lnTo>
                    <a:pt x="604520" y="274066"/>
                  </a:lnTo>
                  <a:lnTo>
                    <a:pt x="560451" y="282702"/>
                  </a:lnTo>
                  <a:lnTo>
                    <a:pt x="538480" y="288290"/>
                  </a:lnTo>
                  <a:lnTo>
                    <a:pt x="516763" y="294513"/>
                  </a:lnTo>
                  <a:lnTo>
                    <a:pt x="495935" y="302387"/>
                  </a:lnTo>
                  <a:lnTo>
                    <a:pt x="476377" y="311912"/>
                  </a:lnTo>
                  <a:lnTo>
                    <a:pt x="458470" y="323342"/>
                  </a:lnTo>
                  <a:lnTo>
                    <a:pt x="450215" y="330073"/>
                  </a:lnTo>
                  <a:lnTo>
                    <a:pt x="442595" y="337185"/>
                  </a:lnTo>
                  <a:lnTo>
                    <a:pt x="442595" y="348361"/>
                  </a:lnTo>
                  <a:lnTo>
                    <a:pt x="442595" y="361188"/>
                  </a:lnTo>
                  <a:lnTo>
                    <a:pt x="441706" y="374904"/>
                  </a:lnTo>
                  <a:lnTo>
                    <a:pt x="440182" y="388493"/>
                  </a:lnTo>
                  <a:lnTo>
                    <a:pt x="437007" y="400939"/>
                  </a:lnTo>
                  <a:lnTo>
                    <a:pt x="434721" y="406273"/>
                  </a:lnTo>
                  <a:lnTo>
                    <a:pt x="431927" y="411226"/>
                  </a:lnTo>
                  <a:lnTo>
                    <a:pt x="428371" y="415163"/>
                  </a:lnTo>
                  <a:lnTo>
                    <a:pt x="424434" y="418338"/>
                  </a:lnTo>
                  <a:lnTo>
                    <a:pt x="419608" y="420624"/>
                  </a:lnTo>
                  <a:lnTo>
                    <a:pt x="413893" y="421513"/>
                  </a:lnTo>
                  <a:lnTo>
                    <a:pt x="410591" y="421894"/>
                  </a:lnTo>
                  <a:lnTo>
                    <a:pt x="407162" y="420878"/>
                  </a:lnTo>
                  <a:lnTo>
                    <a:pt x="403860" y="418846"/>
                  </a:lnTo>
                  <a:lnTo>
                    <a:pt x="401066" y="415671"/>
                  </a:lnTo>
                  <a:lnTo>
                    <a:pt x="395605" y="407035"/>
                  </a:lnTo>
                  <a:lnTo>
                    <a:pt x="390652" y="395224"/>
                  </a:lnTo>
                  <a:lnTo>
                    <a:pt x="385953" y="381381"/>
                  </a:lnTo>
                  <a:lnTo>
                    <a:pt x="381381" y="366649"/>
                  </a:lnTo>
                  <a:lnTo>
                    <a:pt x="376555" y="351663"/>
                  </a:lnTo>
                  <a:lnTo>
                    <a:pt x="371475" y="337185"/>
                  </a:lnTo>
                  <a:lnTo>
                    <a:pt x="361569" y="336677"/>
                  </a:lnTo>
                  <a:lnTo>
                    <a:pt x="352298" y="339217"/>
                  </a:lnTo>
                  <a:lnTo>
                    <a:pt x="343408" y="344297"/>
                  </a:lnTo>
                  <a:lnTo>
                    <a:pt x="335026" y="351155"/>
                  </a:lnTo>
                  <a:lnTo>
                    <a:pt x="327152" y="359156"/>
                  </a:lnTo>
                  <a:lnTo>
                    <a:pt x="319659" y="367919"/>
                  </a:lnTo>
                  <a:lnTo>
                    <a:pt x="312674" y="376555"/>
                  </a:lnTo>
                  <a:lnTo>
                    <a:pt x="306070" y="384556"/>
                  </a:lnTo>
                  <a:lnTo>
                    <a:pt x="301244" y="391160"/>
                  </a:lnTo>
                  <a:lnTo>
                    <a:pt x="297307" y="398145"/>
                  </a:lnTo>
                  <a:lnTo>
                    <a:pt x="290830" y="412877"/>
                  </a:lnTo>
                  <a:lnTo>
                    <a:pt x="285115" y="428244"/>
                  </a:lnTo>
                  <a:lnTo>
                    <a:pt x="277495" y="442595"/>
                  </a:lnTo>
                  <a:lnTo>
                    <a:pt x="261493" y="468503"/>
                  </a:lnTo>
                  <a:lnTo>
                    <a:pt x="244348" y="494284"/>
                  </a:lnTo>
                  <a:lnTo>
                    <a:pt x="234823" y="506476"/>
                  </a:lnTo>
                  <a:lnTo>
                    <a:pt x="224663" y="517906"/>
                  </a:lnTo>
                  <a:lnTo>
                    <a:pt x="213360" y="528193"/>
                  </a:lnTo>
                  <a:lnTo>
                    <a:pt x="200787" y="537464"/>
                  </a:lnTo>
                  <a:lnTo>
                    <a:pt x="189865" y="543179"/>
                  </a:lnTo>
                  <a:lnTo>
                    <a:pt x="177927" y="547751"/>
                  </a:lnTo>
                  <a:lnTo>
                    <a:pt x="165354" y="550799"/>
                  </a:lnTo>
                  <a:lnTo>
                    <a:pt x="152654" y="553339"/>
                  </a:lnTo>
                  <a:lnTo>
                    <a:pt x="126746" y="557784"/>
                  </a:lnTo>
                  <a:lnTo>
                    <a:pt x="113792" y="560451"/>
                  </a:lnTo>
                  <a:lnTo>
                    <a:pt x="101346" y="563753"/>
                  </a:lnTo>
                  <a:lnTo>
                    <a:pt x="89535" y="568960"/>
                  </a:lnTo>
                  <a:lnTo>
                    <a:pt x="77343" y="576072"/>
                  </a:lnTo>
                  <a:lnTo>
                    <a:pt x="53848" y="591566"/>
                  </a:lnTo>
                  <a:lnTo>
                    <a:pt x="41910" y="598297"/>
                  </a:lnTo>
                  <a:lnTo>
                    <a:pt x="30480" y="602615"/>
                  </a:lnTo>
                  <a:lnTo>
                    <a:pt x="18923" y="603631"/>
                  </a:lnTo>
                  <a:lnTo>
                    <a:pt x="13335" y="602742"/>
                  </a:lnTo>
                  <a:close/>
                </a:path>
              </a:pathLst>
            </a:custGeom>
            <a:solidFill>
              <a:srgbClr val="FFBBBB"/>
            </a:solidFill>
            <a:ln w="0" cap="flat" cmpd="sng" algn="ctr">
              <a:solidFill>
                <a:srgbClr val="FFBB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15995" y="3841750"/>
              <a:ext cx="2722119" cy="460249"/>
            </a:xfrm>
            <a:custGeom>
              <a:avLst/>
              <a:gdLst/>
              <a:ahLst/>
              <a:cxnLst/>
              <a:rect l="0" t="0" r="0" b="0"/>
              <a:pathLst>
                <a:path w="2722119" h="460249">
                  <a:moveTo>
                    <a:pt x="462661" y="292735"/>
                  </a:moveTo>
                  <a:lnTo>
                    <a:pt x="479171" y="285750"/>
                  </a:lnTo>
                  <a:lnTo>
                    <a:pt x="497967" y="279400"/>
                  </a:lnTo>
                  <a:lnTo>
                    <a:pt x="518033" y="273558"/>
                  </a:lnTo>
                  <a:lnTo>
                    <a:pt x="540004" y="267970"/>
                  </a:lnTo>
                  <a:lnTo>
                    <a:pt x="562991" y="262382"/>
                  </a:lnTo>
                  <a:lnTo>
                    <a:pt x="586994" y="256667"/>
                  </a:lnTo>
                  <a:lnTo>
                    <a:pt x="611759" y="250317"/>
                  </a:lnTo>
                  <a:lnTo>
                    <a:pt x="618363" y="252349"/>
                  </a:lnTo>
                  <a:lnTo>
                    <a:pt x="625856" y="256667"/>
                  </a:lnTo>
                  <a:lnTo>
                    <a:pt x="630682" y="258826"/>
                  </a:lnTo>
                  <a:lnTo>
                    <a:pt x="636143" y="260731"/>
                  </a:lnTo>
                  <a:lnTo>
                    <a:pt x="642874" y="262001"/>
                  </a:lnTo>
                  <a:lnTo>
                    <a:pt x="651002" y="262636"/>
                  </a:lnTo>
                  <a:lnTo>
                    <a:pt x="667512" y="260350"/>
                  </a:lnTo>
                  <a:lnTo>
                    <a:pt x="683260" y="258699"/>
                  </a:lnTo>
                  <a:lnTo>
                    <a:pt x="712597" y="256032"/>
                  </a:lnTo>
                  <a:lnTo>
                    <a:pt x="741045" y="254381"/>
                  </a:lnTo>
                  <a:lnTo>
                    <a:pt x="769747" y="253619"/>
                  </a:lnTo>
                  <a:lnTo>
                    <a:pt x="799719" y="253238"/>
                  </a:lnTo>
                  <a:lnTo>
                    <a:pt x="832485" y="253492"/>
                  </a:lnTo>
                  <a:lnTo>
                    <a:pt x="850138" y="253492"/>
                  </a:lnTo>
                  <a:lnTo>
                    <a:pt x="869315" y="253619"/>
                  </a:lnTo>
                  <a:lnTo>
                    <a:pt x="889762" y="253873"/>
                  </a:lnTo>
                  <a:lnTo>
                    <a:pt x="911606" y="253873"/>
                  </a:lnTo>
                  <a:lnTo>
                    <a:pt x="921512" y="259588"/>
                  </a:lnTo>
                  <a:lnTo>
                    <a:pt x="926719" y="263525"/>
                  </a:lnTo>
                  <a:lnTo>
                    <a:pt x="931418" y="268732"/>
                  </a:lnTo>
                  <a:lnTo>
                    <a:pt x="951103" y="260858"/>
                  </a:lnTo>
                  <a:lnTo>
                    <a:pt x="970915" y="255270"/>
                  </a:lnTo>
                  <a:lnTo>
                    <a:pt x="990854" y="251333"/>
                  </a:lnTo>
                  <a:lnTo>
                    <a:pt x="1011809" y="248412"/>
                  </a:lnTo>
                  <a:lnTo>
                    <a:pt x="1033780" y="246634"/>
                  </a:lnTo>
                  <a:lnTo>
                    <a:pt x="1057529" y="245491"/>
                  </a:lnTo>
                  <a:lnTo>
                    <a:pt x="1083310" y="244348"/>
                  </a:lnTo>
                  <a:lnTo>
                    <a:pt x="1111377" y="243205"/>
                  </a:lnTo>
                  <a:lnTo>
                    <a:pt x="1117854" y="244094"/>
                  </a:lnTo>
                  <a:lnTo>
                    <a:pt x="1126109" y="246380"/>
                  </a:lnTo>
                  <a:lnTo>
                    <a:pt x="1136142" y="249555"/>
                  </a:lnTo>
                  <a:lnTo>
                    <a:pt x="1148080" y="253492"/>
                  </a:lnTo>
                  <a:lnTo>
                    <a:pt x="1161669" y="257683"/>
                  </a:lnTo>
                  <a:lnTo>
                    <a:pt x="1176782" y="261747"/>
                  </a:lnTo>
                  <a:lnTo>
                    <a:pt x="1193292" y="265176"/>
                  </a:lnTo>
                  <a:lnTo>
                    <a:pt x="1210945" y="267843"/>
                  </a:lnTo>
                  <a:lnTo>
                    <a:pt x="1249553" y="275717"/>
                  </a:lnTo>
                  <a:lnTo>
                    <a:pt x="1269619" y="278257"/>
                  </a:lnTo>
                  <a:lnTo>
                    <a:pt x="1280287" y="278765"/>
                  </a:lnTo>
                  <a:lnTo>
                    <a:pt x="1291590" y="278257"/>
                  </a:lnTo>
                  <a:lnTo>
                    <a:pt x="1304036" y="281432"/>
                  </a:lnTo>
                  <a:lnTo>
                    <a:pt x="1315085" y="285369"/>
                  </a:lnTo>
                  <a:lnTo>
                    <a:pt x="1335024" y="294132"/>
                  </a:lnTo>
                  <a:lnTo>
                    <a:pt x="1354963" y="302895"/>
                  </a:lnTo>
                  <a:lnTo>
                    <a:pt x="1366139" y="306832"/>
                  </a:lnTo>
                  <a:lnTo>
                    <a:pt x="1378712" y="310007"/>
                  </a:lnTo>
                  <a:lnTo>
                    <a:pt x="1384808" y="310769"/>
                  </a:lnTo>
                  <a:lnTo>
                    <a:pt x="1391920" y="310896"/>
                  </a:lnTo>
                  <a:lnTo>
                    <a:pt x="1407160" y="310642"/>
                  </a:lnTo>
                  <a:lnTo>
                    <a:pt x="1423416" y="311531"/>
                  </a:lnTo>
                  <a:lnTo>
                    <a:pt x="1431290" y="313182"/>
                  </a:lnTo>
                  <a:lnTo>
                    <a:pt x="1438783" y="316230"/>
                  </a:lnTo>
                  <a:lnTo>
                    <a:pt x="1450213" y="315976"/>
                  </a:lnTo>
                  <a:lnTo>
                    <a:pt x="1462405" y="315214"/>
                  </a:lnTo>
                  <a:lnTo>
                    <a:pt x="1474470" y="314325"/>
                  </a:lnTo>
                  <a:lnTo>
                    <a:pt x="1485646" y="313309"/>
                  </a:lnTo>
                  <a:lnTo>
                    <a:pt x="1524508" y="310134"/>
                  </a:lnTo>
                  <a:lnTo>
                    <a:pt x="1562862" y="305943"/>
                  </a:lnTo>
                  <a:lnTo>
                    <a:pt x="1638808" y="295402"/>
                  </a:lnTo>
                  <a:lnTo>
                    <a:pt x="1714754" y="283591"/>
                  </a:lnTo>
                  <a:lnTo>
                    <a:pt x="1792605" y="271399"/>
                  </a:lnTo>
                  <a:lnTo>
                    <a:pt x="1823212" y="263398"/>
                  </a:lnTo>
                  <a:lnTo>
                    <a:pt x="1852676" y="255143"/>
                  </a:lnTo>
                  <a:lnTo>
                    <a:pt x="1909699" y="236855"/>
                  </a:lnTo>
                  <a:lnTo>
                    <a:pt x="1938147" y="226949"/>
                  </a:lnTo>
                  <a:lnTo>
                    <a:pt x="1966722" y="216154"/>
                  </a:lnTo>
                  <a:lnTo>
                    <a:pt x="1996059" y="204724"/>
                  </a:lnTo>
                  <a:lnTo>
                    <a:pt x="2026666" y="192405"/>
                  </a:lnTo>
                  <a:lnTo>
                    <a:pt x="2035175" y="190881"/>
                  </a:lnTo>
                  <a:lnTo>
                    <a:pt x="2045462" y="188849"/>
                  </a:lnTo>
                  <a:lnTo>
                    <a:pt x="2057146" y="186309"/>
                  </a:lnTo>
                  <a:lnTo>
                    <a:pt x="2069973" y="183007"/>
                  </a:lnTo>
                  <a:lnTo>
                    <a:pt x="2083943" y="179451"/>
                  </a:lnTo>
                  <a:lnTo>
                    <a:pt x="2098167" y="175260"/>
                  </a:lnTo>
                  <a:lnTo>
                    <a:pt x="2127885" y="166243"/>
                  </a:lnTo>
                  <a:lnTo>
                    <a:pt x="2156841" y="156972"/>
                  </a:lnTo>
                  <a:lnTo>
                    <a:pt x="2170557" y="152146"/>
                  </a:lnTo>
                  <a:lnTo>
                    <a:pt x="2183130" y="147447"/>
                  </a:lnTo>
                  <a:lnTo>
                    <a:pt x="2194433" y="143129"/>
                  </a:lnTo>
                  <a:lnTo>
                    <a:pt x="2204593" y="138811"/>
                  </a:lnTo>
                  <a:lnTo>
                    <a:pt x="2212848" y="135128"/>
                  </a:lnTo>
                  <a:lnTo>
                    <a:pt x="2219071" y="131699"/>
                  </a:lnTo>
                  <a:lnTo>
                    <a:pt x="2227961" y="128143"/>
                  </a:lnTo>
                  <a:lnTo>
                    <a:pt x="2239137" y="123952"/>
                  </a:lnTo>
                  <a:lnTo>
                    <a:pt x="2252472" y="119126"/>
                  </a:lnTo>
                  <a:lnTo>
                    <a:pt x="2267585" y="113538"/>
                  </a:lnTo>
                  <a:lnTo>
                    <a:pt x="2284476" y="107696"/>
                  </a:lnTo>
                  <a:lnTo>
                    <a:pt x="2302891" y="101346"/>
                  </a:lnTo>
                  <a:lnTo>
                    <a:pt x="2322195" y="94869"/>
                  </a:lnTo>
                  <a:lnTo>
                    <a:pt x="2342769" y="87884"/>
                  </a:lnTo>
                  <a:lnTo>
                    <a:pt x="2385949" y="74422"/>
                  </a:lnTo>
                  <a:lnTo>
                    <a:pt x="2430145" y="61214"/>
                  </a:lnTo>
                  <a:lnTo>
                    <a:pt x="2474087" y="49403"/>
                  </a:lnTo>
                  <a:lnTo>
                    <a:pt x="2495169" y="44196"/>
                  </a:lnTo>
                  <a:lnTo>
                    <a:pt x="2515616" y="39624"/>
                  </a:lnTo>
                  <a:lnTo>
                    <a:pt x="2538349" y="33147"/>
                  </a:lnTo>
                  <a:lnTo>
                    <a:pt x="2563368" y="26035"/>
                  </a:lnTo>
                  <a:lnTo>
                    <a:pt x="2589911" y="18669"/>
                  </a:lnTo>
                  <a:lnTo>
                    <a:pt x="2617216" y="11684"/>
                  </a:lnTo>
                  <a:lnTo>
                    <a:pt x="2644902" y="5969"/>
                  </a:lnTo>
                  <a:lnTo>
                    <a:pt x="2672080" y="1905"/>
                  </a:lnTo>
                  <a:lnTo>
                    <a:pt x="2685161" y="508"/>
                  </a:lnTo>
                  <a:lnTo>
                    <a:pt x="2698115" y="0"/>
                  </a:lnTo>
                  <a:lnTo>
                    <a:pt x="2710307" y="0"/>
                  </a:lnTo>
                  <a:lnTo>
                    <a:pt x="2722118" y="1016"/>
                  </a:lnTo>
                  <a:lnTo>
                    <a:pt x="2690749" y="8763"/>
                  </a:lnTo>
                  <a:lnTo>
                    <a:pt x="2658618" y="18669"/>
                  </a:lnTo>
                  <a:lnTo>
                    <a:pt x="2624963" y="30480"/>
                  </a:lnTo>
                  <a:lnTo>
                    <a:pt x="2590292" y="43688"/>
                  </a:lnTo>
                  <a:lnTo>
                    <a:pt x="2554478" y="58547"/>
                  </a:lnTo>
                  <a:lnTo>
                    <a:pt x="2517648" y="74676"/>
                  </a:lnTo>
                  <a:lnTo>
                    <a:pt x="2479294" y="91948"/>
                  </a:lnTo>
                  <a:lnTo>
                    <a:pt x="2439797" y="110109"/>
                  </a:lnTo>
                  <a:lnTo>
                    <a:pt x="2399411" y="129159"/>
                  </a:lnTo>
                  <a:lnTo>
                    <a:pt x="2357501" y="148590"/>
                  </a:lnTo>
                  <a:lnTo>
                    <a:pt x="2314194" y="168529"/>
                  </a:lnTo>
                  <a:lnTo>
                    <a:pt x="2269744" y="188595"/>
                  </a:lnTo>
                  <a:lnTo>
                    <a:pt x="2224151" y="208915"/>
                  </a:lnTo>
                  <a:lnTo>
                    <a:pt x="2177034" y="228854"/>
                  </a:lnTo>
                  <a:lnTo>
                    <a:pt x="2128647" y="248412"/>
                  </a:lnTo>
                  <a:lnTo>
                    <a:pt x="2078990" y="267716"/>
                  </a:lnTo>
                  <a:lnTo>
                    <a:pt x="2027682" y="286131"/>
                  </a:lnTo>
                  <a:lnTo>
                    <a:pt x="1975104" y="303657"/>
                  </a:lnTo>
                  <a:lnTo>
                    <a:pt x="1921129" y="320294"/>
                  </a:lnTo>
                  <a:lnTo>
                    <a:pt x="1865757" y="335534"/>
                  </a:lnTo>
                  <a:lnTo>
                    <a:pt x="1808988" y="349377"/>
                  </a:lnTo>
                  <a:lnTo>
                    <a:pt x="1750822" y="361696"/>
                  </a:lnTo>
                  <a:lnTo>
                    <a:pt x="1691132" y="372364"/>
                  </a:lnTo>
                  <a:lnTo>
                    <a:pt x="1629918" y="381000"/>
                  </a:lnTo>
                  <a:lnTo>
                    <a:pt x="1567053" y="387350"/>
                  </a:lnTo>
                  <a:lnTo>
                    <a:pt x="1502791" y="391541"/>
                  </a:lnTo>
                  <a:lnTo>
                    <a:pt x="1436878" y="393065"/>
                  </a:lnTo>
                  <a:lnTo>
                    <a:pt x="1403477" y="393065"/>
                  </a:lnTo>
                  <a:lnTo>
                    <a:pt x="1369695" y="392176"/>
                  </a:lnTo>
                  <a:lnTo>
                    <a:pt x="1335405" y="390398"/>
                  </a:lnTo>
                  <a:lnTo>
                    <a:pt x="1300734" y="388239"/>
                  </a:lnTo>
                  <a:lnTo>
                    <a:pt x="1265809" y="385318"/>
                  </a:lnTo>
                  <a:lnTo>
                    <a:pt x="1230249" y="381254"/>
                  </a:lnTo>
                  <a:lnTo>
                    <a:pt x="1194308" y="376682"/>
                  </a:lnTo>
                  <a:lnTo>
                    <a:pt x="1157986" y="371094"/>
                  </a:lnTo>
                  <a:lnTo>
                    <a:pt x="1121283" y="364871"/>
                  </a:lnTo>
                  <a:lnTo>
                    <a:pt x="1084326" y="357632"/>
                  </a:lnTo>
                  <a:lnTo>
                    <a:pt x="1079627" y="355727"/>
                  </a:lnTo>
                  <a:lnTo>
                    <a:pt x="1072388" y="353441"/>
                  </a:lnTo>
                  <a:lnTo>
                    <a:pt x="1062863" y="350774"/>
                  </a:lnTo>
                  <a:lnTo>
                    <a:pt x="1051433" y="347853"/>
                  </a:lnTo>
                  <a:lnTo>
                    <a:pt x="1038098" y="344678"/>
                  </a:lnTo>
                  <a:lnTo>
                    <a:pt x="1022985" y="341630"/>
                  </a:lnTo>
                  <a:lnTo>
                    <a:pt x="1006348" y="338455"/>
                  </a:lnTo>
                  <a:lnTo>
                    <a:pt x="988187" y="335407"/>
                  </a:lnTo>
                  <a:lnTo>
                    <a:pt x="969010" y="332613"/>
                  </a:lnTo>
                  <a:lnTo>
                    <a:pt x="948944" y="330073"/>
                  </a:lnTo>
                  <a:lnTo>
                    <a:pt x="927862" y="327787"/>
                  </a:lnTo>
                  <a:lnTo>
                    <a:pt x="906145" y="326136"/>
                  </a:lnTo>
                  <a:lnTo>
                    <a:pt x="861949" y="324612"/>
                  </a:lnTo>
                  <a:lnTo>
                    <a:pt x="839343" y="324739"/>
                  </a:lnTo>
                  <a:lnTo>
                    <a:pt x="817245" y="326136"/>
                  </a:lnTo>
                  <a:lnTo>
                    <a:pt x="797433" y="333883"/>
                  </a:lnTo>
                  <a:lnTo>
                    <a:pt x="776732" y="342138"/>
                  </a:lnTo>
                  <a:lnTo>
                    <a:pt x="733044" y="358902"/>
                  </a:lnTo>
                  <a:lnTo>
                    <a:pt x="687832" y="375539"/>
                  </a:lnTo>
                  <a:lnTo>
                    <a:pt x="642874" y="391795"/>
                  </a:lnTo>
                  <a:lnTo>
                    <a:pt x="600075" y="407035"/>
                  </a:lnTo>
                  <a:lnTo>
                    <a:pt x="579755" y="414147"/>
                  </a:lnTo>
                  <a:lnTo>
                    <a:pt x="560451" y="420878"/>
                  </a:lnTo>
                  <a:lnTo>
                    <a:pt x="542671" y="427101"/>
                  </a:lnTo>
                  <a:lnTo>
                    <a:pt x="526161" y="432689"/>
                  </a:lnTo>
                  <a:lnTo>
                    <a:pt x="511683" y="437515"/>
                  </a:lnTo>
                  <a:lnTo>
                    <a:pt x="498729" y="441706"/>
                  </a:lnTo>
                  <a:lnTo>
                    <a:pt x="492506" y="447548"/>
                  </a:lnTo>
                  <a:lnTo>
                    <a:pt x="484759" y="452501"/>
                  </a:lnTo>
                  <a:lnTo>
                    <a:pt x="475996" y="456311"/>
                  </a:lnTo>
                  <a:lnTo>
                    <a:pt x="466471" y="458978"/>
                  </a:lnTo>
                  <a:lnTo>
                    <a:pt x="456438" y="460248"/>
                  </a:lnTo>
                  <a:lnTo>
                    <a:pt x="446278" y="459740"/>
                  </a:lnTo>
                  <a:lnTo>
                    <a:pt x="436626" y="457200"/>
                  </a:lnTo>
                  <a:lnTo>
                    <a:pt x="427609" y="452501"/>
                  </a:lnTo>
                  <a:lnTo>
                    <a:pt x="422021" y="442849"/>
                  </a:lnTo>
                  <a:lnTo>
                    <a:pt x="415163" y="432054"/>
                  </a:lnTo>
                  <a:lnTo>
                    <a:pt x="407670" y="420370"/>
                  </a:lnTo>
                  <a:lnTo>
                    <a:pt x="399288" y="407670"/>
                  </a:lnTo>
                  <a:lnTo>
                    <a:pt x="390398" y="394208"/>
                  </a:lnTo>
                  <a:lnTo>
                    <a:pt x="380619" y="380238"/>
                  </a:lnTo>
                  <a:lnTo>
                    <a:pt x="360172" y="351028"/>
                  </a:lnTo>
                  <a:lnTo>
                    <a:pt x="338328" y="321437"/>
                  </a:lnTo>
                  <a:lnTo>
                    <a:pt x="315849" y="292481"/>
                  </a:lnTo>
                  <a:lnTo>
                    <a:pt x="293243" y="265430"/>
                  </a:lnTo>
                  <a:lnTo>
                    <a:pt x="282194" y="253111"/>
                  </a:lnTo>
                  <a:lnTo>
                    <a:pt x="271399" y="241681"/>
                  </a:lnTo>
                  <a:lnTo>
                    <a:pt x="250952" y="235458"/>
                  </a:lnTo>
                  <a:lnTo>
                    <a:pt x="229489" y="231267"/>
                  </a:lnTo>
                  <a:lnTo>
                    <a:pt x="207010" y="228473"/>
                  </a:lnTo>
                  <a:lnTo>
                    <a:pt x="184023" y="226949"/>
                  </a:lnTo>
                  <a:lnTo>
                    <a:pt x="138176" y="226568"/>
                  </a:lnTo>
                  <a:lnTo>
                    <a:pt x="115824" y="227330"/>
                  </a:lnTo>
                  <a:lnTo>
                    <a:pt x="94488" y="228346"/>
                  </a:lnTo>
                  <a:lnTo>
                    <a:pt x="74549" y="229235"/>
                  </a:lnTo>
                  <a:lnTo>
                    <a:pt x="56007" y="229743"/>
                  </a:lnTo>
                  <a:lnTo>
                    <a:pt x="39624" y="229997"/>
                  </a:lnTo>
                  <a:lnTo>
                    <a:pt x="25781" y="229235"/>
                  </a:lnTo>
                  <a:lnTo>
                    <a:pt x="14478" y="227584"/>
                  </a:lnTo>
                  <a:lnTo>
                    <a:pt x="9906" y="226187"/>
                  </a:lnTo>
                  <a:lnTo>
                    <a:pt x="6223" y="224536"/>
                  </a:lnTo>
                  <a:lnTo>
                    <a:pt x="3429" y="222504"/>
                  </a:lnTo>
                  <a:lnTo>
                    <a:pt x="1524" y="219837"/>
                  </a:lnTo>
                  <a:lnTo>
                    <a:pt x="635" y="216916"/>
                  </a:lnTo>
                  <a:lnTo>
                    <a:pt x="635" y="213360"/>
                  </a:lnTo>
                  <a:lnTo>
                    <a:pt x="254" y="204724"/>
                  </a:lnTo>
                  <a:lnTo>
                    <a:pt x="0" y="195072"/>
                  </a:lnTo>
                  <a:lnTo>
                    <a:pt x="762" y="185293"/>
                  </a:lnTo>
                  <a:lnTo>
                    <a:pt x="3429" y="176530"/>
                  </a:lnTo>
                  <a:lnTo>
                    <a:pt x="6604" y="174371"/>
                  </a:lnTo>
                  <a:lnTo>
                    <a:pt x="9906" y="173228"/>
                  </a:lnTo>
                  <a:lnTo>
                    <a:pt x="17399" y="172974"/>
                  </a:lnTo>
                  <a:lnTo>
                    <a:pt x="25781" y="175260"/>
                  </a:lnTo>
                  <a:lnTo>
                    <a:pt x="34925" y="179578"/>
                  </a:lnTo>
                  <a:lnTo>
                    <a:pt x="44323" y="184785"/>
                  </a:lnTo>
                  <a:lnTo>
                    <a:pt x="54229" y="190627"/>
                  </a:lnTo>
                  <a:lnTo>
                    <a:pt x="64389" y="195961"/>
                  </a:lnTo>
                  <a:lnTo>
                    <a:pt x="74549" y="200279"/>
                  </a:lnTo>
                  <a:lnTo>
                    <a:pt x="78994" y="198628"/>
                  </a:lnTo>
                  <a:lnTo>
                    <a:pt x="82804" y="195580"/>
                  </a:lnTo>
                  <a:lnTo>
                    <a:pt x="89027" y="187706"/>
                  </a:lnTo>
                  <a:lnTo>
                    <a:pt x="94996" y="179578"/>
                  </a:lnTo>
                  <a:lnTo>
                    <a:pt x="98679" y="176276"/>
                  </a:lnTo>
                  <a:lnTo>
                    <a:pt x="102870" y="173990"/>
                  </a:lnTo>
                  <a:lnTo>
                    <a:pt x="108712" y="172720"/>
                  </a:lnTo>
                  <a:lnTo>
                    <a:pt x="114427" y="172466"/>
                  </a:lnTo>
                  <a:lnTo>
                    <a:pt x="126365" y="174498"/>
                  </a:lnTo>
                  <a:lnTo>
                    <a:pt x="138684" y="176784"/>
                  </a:lnTo>
                  <a:lnTo>
                    <a:pt x="145415" y="177165"/>
                  </a:lnTo>
                  <a:lnTo>
                    <a:pt x="152654" y="176530"/>
                  </a:lnTo>
                  <a:lnTo>
                    <a:pt x="165735" y="169164"/>
                  </a:lnTo>
                  <a:lnTo>
                    <a:pt x="178435" y="164592"/>
                  </a:lnTo>
                  <a:lnTo>
                    <a:pt x="190500" y="163195"/>
                  </a:lnTo>
                  <a:lnTo>
                    <a:pt x="202057" y="164084"/>
                  </a:lnTo>
                  <a:lnTo>
                    <a:pt x="212725" y="167259"/>
                  </a:lnTo>
                  <a:lnTo>
                    <a:pt x="222377" y="172339"/>
                  </a:lnTo>
                  <a:lnTo>
                    <a:pt x="230759" y="178943"/>
                  </a:lnTo>
                  <a:lnTo>
                    <a:pt x="237998" y="187071"/>
                  </a:lnTo>
                  <a:lnTo>
                    <a:pt x="248539" y="187071"/>
                  </a:lnTo>
                  <a:lnTo>
                    <a:pt x="258699" y="187452"/>
                  </a:lnTo>
                  <a:lnTo>
                    <a:pt x="276733" y="189738"/>
                  </a:lnTo>
                  <a:lnTo>
                    <a:pt x="292608" y="193675"/>
                  </a:lnTo>
                  <a:lnTo>
                    <a:pt x="307213" y="199009"/>
                  </a:lnTo>
                  <a:lnTo>
                    <a:pt x="320421" y="205486"/>
                  </a:lnTo>
                  <a:lnTo>
                    <a:pt x="333121" y="212725"/>
                  </a:lnTo>
                  <a:lnTo>
                    <a:pt x="358775" y="229235"/>
                  </a:lnTo>
                  <a:lnTo>
                    <a:pt x="359283" y="232537"/>
                  </a:lnTo>
                  <a:lnTo>
                    <a:pt x="360934" y="235712"/>
                  </a:lnTo>
                  <a:lnTo>
                    <a:pt x="366649" y="241935"/>
                  </a:lnTo>
                  <a:lnTo>
                    <a:pt x="374904" y="248031"/>
                  </a:lnTo>
                  <a:lnTo>
                    <a:pt x="384048" y="254127"/>
                  </a:lnTo>
                  <a:lnTo>
                    <a:pt x="393573" y="260604"/>
                  </a:lnTo>
                  <a:lnTo>
                    <a:pt x="401447" y="267335"/>
                  </a:lnTo>
                  <a:lnTo>
                    <a:pt x="406908" y="274447"/>
                  </a:lnTo>
                  <a:lnTo>
                    <a:pt x="408305" y="277876"/>
                  </a:lnTo>
                  <a:lnTo>
                    <a:pt x="408559" y="281813"/>
                  </a:lnTo>
                  <a:lnTo>
                    <a:pt x="416941" y="288290"/>
                  </a:lnTo>
                  <a:lnTo>
                    <a:pt x="425831" y="294513"/>
                  </a:lnTo>
                  <a:lnTo>
                    <a:pt x="430403" y="297180"/>
                  </a:lnTo>
                  <a:lnTo>
                    <a:pt x="435610" y="298958"/>
                  </a:lnTo>
                  <a:lnTo>
                    <a:pt x="441706" y="300101"/>
                  </a:lnTo>
                  <a:lnTo>
                    <a:pt x="448310" y="300355"/>
                  </a:lnTo>
                  <a:close/>
                </a:path>
              </a:pathLst>
            </a:custGeom>
            <a:solidFill>
              <a:srgbClr val="F3D4D4"/>
            </a:solidFill>
            <a:ln w="0" cap="flat" cmpd="sng" algn="ctr">
              <a:solidFill>
                <a:srgbClr val="F3D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515741" y="3909695"/>
              <a:ext cx="2478787" cy="392304"/>
            </a:xfrm>
            <a:custGeom>
              <a:avLst/>
              <a:gdLst/>
              <a:ahLst/>
              <a:cxnLst/>
              <a:rect l="0" t="0" r="0" b="0"/>
              <a:pathLst>
                <a:path w="2478787" h="392304">
                  <a:moveTo>
                    <a:pt x="462661" y="224790"/>
                  </a:moveTo>
                  <a:lnTo>
                    <a:pt x="479425" y="217805"/>
                  </a:lnTo>
                  <a:lnTo>
                    <a:pt x="497967" y="211455"/>
                  </a:lnTo>
                  <a:lnTo>
                    <a:pt x="518287" y="205613"/>
                  </a:lnTo>
                  <a:lnTo>
                    <a:pt x="540004" y="200025"/>
                  </a:lnTo>
                  <a:lnTo>
                    <a:pt x="562991" y="194437"/>
                  </a:lnTo>
                  <a:lnTo>
                    <a:pt x="587248" y="188722"/>
                  </a:lnTo>
                  <a:lnTo>
                    <a:pt x="612013" y="182372"/>
                  </a:lnTo>
                  <a:lnTo>
                    <a:pt x="618363" y="184404"/>
                  </a:lnTo>
                  <a:lnTo>
                    <a:pt x="626110" y="188722"/>
                  </a:lnTo>
                  <a:lnTo>
                    <a:pt x="630682" y="190881"/>
                  </a:lnTo>
                  <a:lnTo>
                    <a:pt x="636397" y="192786"/>
                  </a:lnTo>
                  <a:lnTo>
                    <a:pt x="643128" y="194056"/>
                  </a:lnTo>
                  <a:lnTo>
                    <a:pt x="651256" y="194691"/>
                  </a:lnTo>
                  <a:lnTo>
                    <a:pt x="667639" y="192405"/>
                  </a:lnTo>
                  <a:lnTo>
                    <a:pt x="683260" y="190754"/>
                  </a:lnTo>
                  <a:lnTo>
                    <a:pt x="712851" y="188087"/>
                  </a:lnTo>
                  <a:lnTo>
                    <a:pt x="741299" y="186436"/>
                  </a:lnTo>
                  <a:lnTo>
                    <a:pt x="769747" y="185674"/>
                  </a:lnTo>
                  <a:lnTo>
                    <a:pt x="799719" y="185293"/>
                  </a:lnTo>
                  <a:lnTo>
                    <a:pt x="832485" y="185547"/>
                  </a:lnTo>
                  <a:lnTo>
                    <a:pt x="850392" y="185547"/>
                  </a:lnTo>
                  <a:lnTo>
                    <a:pt x="869442" y="185674"/>
                  </a:lnTo>
                  <a:lnTo>
                    <a:pt x="889762" y="185928"/>
                  </a:lnTo>
                  <a:lnTo>
                    <a:pt x="911733" y="185928"/>
                  </a:lnTo>
                  <a:lnTo>
                    <a:pt x="921766" y="191643"/>
                  </a:lnTo>
                  <a:lnTo>
                    <a:pt x="926973" y="195580"/>
                  </a:lnTo>
                  <a:lnTo>
                    <a:pt x="931672" y="200787"/>
                  </a:lnTo>
                  <a:lnTo>
                    <a:pt x="951357" y="192913"/>
                  </a:lnTo>
                  <a:lnTo>
                    <a:pt x="971169" y="187325"/>
                  </a:lnTo>
                  <a:lnTo>
                    <a:pt x="991108" y="183388"/>
                  </a:lnTo>
                  <a:lnTo>
                    <a:pt x="1011809" y="180467"/>
                  </a:lnTo>
                  <a:lnTo>
                    <a:pt x="1034034" y="178689"/>
                  </a:lnTo>
                  <a:lnTo>
                    <a:pt x="1057529" y="177546"/>
                  </a:lnTo>
                  <a:lnTo>
                    <a:pt x="1083310" y="176403"/>
                  </a:lnTo>
                  <a:lnTo>
                    <a:pt x="1111631" y="175260"/>
                  </a:lnTo>
                  <a:lnTo>
                    <a:pt x="1117981" y="176149"/>
                  </a:lnTo>
                  <a:lnTo>
                    <a:pt x="1126236" y="178435"/>
                  </a:lnTo>
                  <a:lnTo>
                    <a:pt x="1136269" y="181610"/>
                  </a:lnTo>
                  <a:lnTo>
                    <a:pt x="1148207" y="185547"/>
                  </a:lnTo>
                  <a:lnTo>
                    <a:pt x="1161669" y="189865"/>
                  </a:lnTo>
                  <a:lnTo>
                    <a:pt x="1176782" y="193802"/>
                  </a:lnTo>
                  <a:lnTo>
                    <a:pt x="1193292" y="197231"/>
                  </a:lnTo>
                  <a:lnTo>
                    <a:pt x="1211199" y="199898"/>
                  </a:lnTo>
                  <a:lnTo>
                    <a:pt x="1249680" y="207772"/>
                  </a:lnTo>
                  <a:lnTo>
                    <a:pt x="1269619" y="210312"/>
                  </a:lnTo>
                  <a:lnTo>
                    <a:pt x="1280287" y="210820"/>
                  </a:lnTo>
                  <a:lnTo>
                    <a:pt x="1291844" y="210312"/>
                  </a:lnTo>
                  <a:lnTo>
                    <a:pt x="1304290" y="213487"/>
                  </a:lnTo>
                  <a:lnTo>
                    <a:pt x="1315339" y="217424"/>
                  </a:lnTo>
                  <a:lnTo>
                    <a:pt x="1335278" y="226187"/>
                  </a:lnTo>
                  <a:lnTo>
                    <a:pt x="1355217" y="234950"/>
                  </a:lnTo>
                  <a:lnTo>
                    <a:pt x="1366393" y="238887"/>
                  </a:lnTo>
                  <a:lnTo>
                    <a:pt x="1378712" y="242062"/>
                  </a:lnTo>
                  <a:lnTo>
                    <a:pt x="1385062" y="242951"/>
                  </a:lnTo>
                  <a:lnTo>
                    <a:pt x="1391920" y="242951"/>
                  </a:lnTo>
                  <a:lnTo>
                    <a:pt x="1407414" y="242697"/>
                  </a:lnTo>
                  <a:lnTo>
                    <a:pt x="1423416" y="243586"/>
                  </a:lnTo>
                  <a:lnTo>
                    <a:pt x="1431417" y="245237"/>
                  </a:lnTo>
                  <a:lnTo>
                    <a:pt x="1439037" y="248285"/>
                  </a:lnTo>
                  <a:lnTo>
                    <a:pt x="1450340" y="248031"/>
                  </a:lnTo>
                  <a:lnTo>
                    <a:pt x="1462405" y="247269"/>
                  </a:lnTo>
                  <a:lnTo>
                    <a:pt x="1474470" y="246380"/>
                  </a:lnTo>
                  <a:lnTo>
                    <a:pt x="1485900" y="245364"/>
                  </a:lnTo>
                  <a:lnTo>
                    <a:pt x="1524762" y="242189"/>
                  </a:lnTo>
                  <a:lnTo>
                    <a:pt x="1563116" y="237998"/>
                  </a:lnTo>
                  <a:lnTo>
                    <a:pt x="1638808" y="227457"/>
                  </a:lnTo>
                  <a:lnTo>
                    <a:pt x="1714754" y="215646"/>
                  </a:lnTo>
                  <a:lnTo>
                    <a:pt x="1792859" y="203454"/>
                  </a:lnTo>
                  <a:lnTo>
                    <a:pt x="1826768" y="194691"/>
                  </a:lnTo>
                  <a:lnTo>
                    <a:pt x="1859153" y="185293"/>
                  </a:lnTo>
                  <a:lnTo>
                    <a:pt x="1890776" y="175260"/>
                  </a:lnTo>
                  <a:lnTo>
                    <a:pt x="1922272" y="164592"/>
                  </a:lnTo>
                  <a:lnTo>
                    <a:pt x="1956689" y="153670"/>
                  </a:lnTo>
                  <a:lnTo>
                    <a:pt x="1990090" y="143129"/>
                  </a:lnTo>
                  <a:lnTo>
                    <a:pt x="2022348" y="132842"/>
                  </a:lnTo>
                  <a:lnTo>
                    <a:pt x="2053590" y="122936"/>
                  </a:lnTo>
                  <a:lnTo>
                    <a:pt x="2083562" y="113538"/>
                  </a:lnTo>
                  <a:lnTo>
                    <a:pt x="2112391" y="104394"/>
                  </a:lnTo>
                  <a:lnTo>
                    <a:pt x="2140204" y="95631"/>
                  </a:lnTo>
                  <a:lnTo>
                    <a:pt x="2166874" y="87122"/>
                  </a:lnTo>
                  <a:lnTo>
                    <a:pt x="2192401" y="79375"/>
                  </a:lnTo>
                  <a:lnTo>
                    <a:pt x="2216912" y="71628"/>
                  </a:lnTo>
                  <a:lnTo>
                    <a:pt x="2240280" y="64389"/>
                  </a:lnTo>
                  <a:lnTo>
                    <a:pt x="2262378" y="57531"/>
                  </a:lnTo>
                  <a:lnTo>
                    <a:pt x="2283587" y="51181"/>
                  </a:lnTo>
                  <a:lnTo>
                    <a:pt x="2303526" y="44958"/>
                  </a:lnTo>
                  <a:lnTo>
                    <a:pt x="2322449" y="39370"/>
                  </a:lnTo>
                  <a:lnTo>
                    <a:pt x="2340483" y="33909"/>
                  </a:lnTo>
                  <a:lnTo>
                    <a:pt x="2357120" y="29083"/>
                  </a:lnTo>
                  <a:lnTo>
                    <a:pt x="2372868" y="24511"/>
                  </a:lnTo>
                  <a:lnTo>
                    <a:pt x="2387219" y="20320"/>
                  </a:lnTo>
                  <a:lnTo>
                    <a:pt x="2400808" y="16637"/>
                  </a:lnTo>
                  <a:lnTo>
                    <a:pt x="2413254" y="13081"/>
                  </a:lnTo>
                  <a:lnTo>
                    <a:pt x="2424557" y="10033"/>
                  </a:lnTo>
                  <a:lnTo>
                    <a:pt x="2434844" y="7493"/>
                  </a:lnTo>
                  <a:lnTo>
                    <a:pt x="2443861" y="5207"/>
                  </a:lnTo>
                  <a:lnTo>
                    <a:pt x="2451989" y="3302"/>
                  </a:lnTo>
                  <a:lnTo>
                    <a:pt x="2458974" y="2032"/>
                  </a:lnTo>
                  <a:lnTo>
                    <a:pt x="2465070" y="889"/>
                  </a:lnTo>
                  <a:lnTo>
                    <a:pt x="2469896" y="254"/>
                  </a:lnTo>
                  <a:lnTo>
                    <a:pt x="2473706" y="0"/>
                  </a:lnTo>
                  <a:lnTo>
                    <a:pt x="2476373" y="254"/>
                  </a:lnTo>
                  <a:lnTo>
                    <a:pt x="2478151" y="635"/>
                  </a:lnTo>
                  <a:lnTo>
                    <a:pt x="2478786" y="1524"/>
                  </a:lnTo>
                  <a:lnTo>
                    <a:pt x="2478405" y="2794"/>
                  </a:lnTo>
                  <a:lnTo>
                    <a:pt x="2476754" y="4445"/>
                  </a:lnTo>
                  <a:lnTo>
                    <a:pt x="2474341" y="6604"/>
                  </a:lnTo>
                  <a:lnTo>
                    <a:pt x="2470658" y="9144"/>
                  </a:lnTo>
                  <a:lnTo>
                    <a:pt x="2466086" y="11938"/>
                  </a:lnTo>
                  <a:lnTo>
                    <a:pt x="2460371" y="15367"/>
                  </a:lnTo>
                  <a:lnTo>
                    <a:pt x="2453640" y="19050"/>
                  </a:lnTo>
                  <a:lnTo>
                    <a:pt x="2445893" y="22987"/>
                  </a:lnTo>
                  <a:lnTo>
                    <a:pt x="2437003" y="27432"/>
                  </a:lnTo>
                  <a:lnTo>
                    <a:pt x="2427224" y="32512"/>
                  </a:lnTo>
                  <a:lnTo>
                    <a:pt x="2416302" y="37719"/>
                  </a:lnTo>
                  <a:lnTo>
                    <a:pt x="2404491" y="43307"/>
                  </a:lnTo>
                  <a:lnTo>
                    <a:pt x="2391537" y="49530"/>
                  </a:lnTo>
                  <a:lnTo>
                    <a:pt x="2377440" y="56007"/>
                  </a:lnTo>
                  <a:lnTo>
                    <a:pt x="2362454" y="62865"/>
                  </a:lnTo>
                  <a:lnTo>
                    <a:pt x="2346579" y="70231"/>
                  </a:lnTo>
                  <a:lnTo>
                    <a:pt x="2329434" y="77851"/>
                  </a:lnTo>
                  <a:lnTo>
                    <a:pt x="2311400" y="86106"/>
                  </a:lnTo>
                  <a:lnTo>
                    <a:pt x="2292477" y="94615"/>
                  </a:lnTo>
                  <a:lnTo>
                    <a:pt x="2272284" y="103632"/>
                  </a:lnTo>
                  <a:lnTo>
                    <a:pt x="2251075" y="112903"/>
                  </a:lnTo>
                  <a:lnTo>
                    <a:pt x="2229231" y="122682"/>
                  </a:lnTo>
                  <a:lnTo>
                    <a:pt x="2206117" y="132715"/>
                  </a:lnTo>
                  <a:lnTo>
                    <a:pt x="2181860" y="143383"/>
                  </a:lnTo>
                  <a:lnTo>
                    <a:pt x="2156714" y="154305"/>
                  </a:lnTo>
                  <a:lnTo>
                    <a:pt x="2130679" y="165735"/>
                  </a:lnTo>
                  <a:lnTo>
                    <a:pt x="2103501" y="177546"/>
                  </a:lnTo>
                  <a:lnTo>
                    <a:pt x="2075434" y="189865"/>
                  </a:lnTo>
                  <a:lnTo>
                    <a:pt x="2046351" y="202565"/>
                  </a:lnTo>
                  <a:lnTo>
                    <a:pt x="2016252" y="215646"/>
                  </a:lnTo>
                  <a:lnTo>
                    <a:pt x="1985264" y="229108"/>
                  </a:lnTo>
                  <a:lnTo>
                    <a:pt x="1953133" y="242951"/>
                  </a:lnTo>
                  <a:lnTo>
                    <a:pt x="1906905" y="256667"/>
                  </a:lnTo>
                  <a:lnTo>
                    <a:pt x="1859661" y="269367"/>
                  </a:lnTo>
                  <a:lnTo>
                    <a:pt x="1811528" y="281051"/>
                  </a:lnTo>
                  <a:lnTo>
                    <a:pt x="1762125" y="291719"/>
                  </a:lnTo>
                  <a:lnTo>
                    <a:pt x="1711833" y="301117"/>
                  </a:lnTo>
                  <a:lnTo>
                    <a:pt x="1660271" y="309118"/>
                  </a:lnTo>
                  <a:lnTo>
                    <a:pt x="1607693" y="315595"/>
                  </a:lnTo>
                  <a:lnTo>
                    <a:pt x="1554099" y="320548"/>
                  </a:lnTo>
                  <a:lnTo>
                    <a:pt x="1499235" y="323850"/>
                  </a:lnTo>
                  <a:lnTo>
                    <a:pt x="1443482" y="325120"/>
                  </a:lnTo>
                  <a:lnTo>
                    <a:pt x="1386459" y="324739"/>
                  </a:lnTo>
                  <a:lnTo>
                    <a:pt x="1328420" y="322199"/>
                  </a:lnTo>
                  <a:lnTo>
                    <a:pt x="1269238" y="317500"/>
                  </a:lnTo>
                  <a:lnTo>
                    <a:pt x="1208786" y="310642"/>
                  </a:lnTo>
                  <a:lnTo>
                    <a:pt x="1147191" y="301371"/>
                  </a:lnTo>
                  <a:lnTo>
                    <a:pt x="1084326" y="289687"/>
                  </a:lnTo>
                  <a:lnTo>
                    <a:pt x="1079627" y="287782"/>
                  </a:lnTo>
                  <a:lnTo>
                    <a:pt x="1072642" y="285496"/>
                  </a:lnTo>
                  <a:lnTo>
                    <a:pt x="1063117" y="282829"/>
                  </a:lnTo>
                  <a:lnTo>
                    <a:pt x="1051687" y="279908"/>
                  </a:lnTo>
                  <a:lnTo>
                    <a:pt x="1038225" y="276860"/>
                  </a:lnTo>
                  <a:lnTo>
                    <a:pt x="1023112" y="273685"/>
                  </a:lnTo>
                  <a:lnTo>
                    <a:pt x="1006348" y="270510"/>
                  </a:lnTo>
                  <a:lnTo>
                    <a:pt x="988441" y="267462"/>
                  </a:lnTo>
                  <a:lnTo>
                    <a:pt x="969264" y="264668"/>
                  </a:lnTo>
                  <a:lnTo>
                    <a:pt x="948944" y="262128"/>
                  </a:lnTo>
                  <a:lnTo>
                    <a:pt x="927989" y="259842"/>
                  </a:lnTo>
                  <a:lnTo>
                    <a:pt x="906399" y="258191"/>
                  </a:lnTo>
                  <a:lnTo>
                    <a:pt x="861949" y="256667"/>
                  </a:lnTo>
                  <a:lnTo>
                    <a:pt x="839597" y="256794"/>
                  </a:lnTo>
                  <a:lnTo>
                    <a:pt x="817245" y="258191"/>
                  </a:lnTo>
                  <a:lnTo>
                    <a:pt x="797560" y="265938"/>
                  </a:lnTo>
                  <a:lnTo>
                    <a:pt x="776732" y="274193"/>
                  </a:lnTo>
                  <a:lnTo>
                    <a:pt x="733298" y="290957"/>
                  </a:lnTo>
                  <a:lnTo>
                    <a:pt x="688086" y="307594"/>
                  </a:lnTo>
                  <a:lnTo>
                    <a:pt x="643128" y="323850"/>
                  </a:lnTo>
                  <a:lnTo>
                    <a:pt x="600075" y="339090"/>
                  </a:lnTo>
                  <a:lnTo>
                    <a:pt x="580009" y="346202"/>
                  </a:lnTo>
                  <a:lnTo>
                    <a:pt x="560705" y="352933"/>
                  </a:lnTo>
                  <a:lnTo>
                    <a:pt x="542671" y="359156"/>
                  </a:lnTo>
                  <a:lnTo>
                    <a:pt x="526415" y="364744"/>
                  </a:lnTo>
                  <a:lnTo>
                    <a:pt x="511683" y="369570"/>
                  </a:lnTo>
                  <a:lnTo>
                    <a:pt x="498983" y="373888"/>
                  </a:lnTo>
                  <a:lnTo>
                    <a:pt x="492760" y="379603"/>
                  </a:lnTo>
                  <a:lnTo>
                    <a:pt x="485013" y="384556"/>
                  </a:lnTo>
                  <a:lnTo>
                    <a:pt x="476250" y="388366"/>
                  </a:lnTo>
                  <a:lnTo>
                    <a:pt x="466598" y="391033"/>
                  </a:lnTo>
                  <a:lnTo>
                    <a:pt x="456692" y="392303"/>
                  </a:lnTo>
                  <a:lnTo>
                    <a:pt x="446532" y="391795"/>
                  </a:lnTo>
                  <a:lnTo>
                    <a:pt x="436880" y="389255"/>
                  </a:lnTo>
                  <a:lnTo>
                    <a:pt x="427863" y="384556"/>
                  </a:lnTo>
                  <a:lnTo>
                    <a:pt x="422021" y="374904"/>
                  </a:lnTo>
                  <a:lnTo>
                    <a:pt x="415417" y="364109"/>
                  </a:lnTo>
                  <a:lnTo>
                    <a:pt x="407797" y="352425"/>
                  </a:lnTo>
                  <a:lnTo>
                    <a:pt x="399542" y="339725"/>
                  </a:lnTo>
                  <a:lnTo>
                    <a:pt x="390398" y="326263"/>
                  </a:lnTo>
                  <a:lnTo>
                    <a:pt x="380873" y="312293"/>
                  </a:lnTo>
                  <a:lnTo>
                    <a:pt x="360426" y="283083"/>
                  </a:lnTo>
                  <a:lnTo>
                    <a:pt x="338455" y="253492"/>
                  </a:lnTo>
                  <a:lnTo>
                    <a:pt x="315849" y="224536"/>
                  </a:lnTo>
                  <a:lnTo>
                    <a:pt x="293370" y="197485"/>
                  </a:lnTo>
                  <a:lnTo>
                    <a:pt x="282448" y="185166"/>
                  </a:lnTo>
                  <a:lnTo>
                    <a:pt x="271653" y="173736"/>
                  </a:lnTo>
                  <a:lnTo>
                    <a:pt x="251206" y="167513"/>
                  </a:lnTo>
                  <a:lnTo>
                    <a:pt x="229743" y="163322"/>
                  </a:lnTo>
                  <a:lnTo>
                    <a:pt x="207137" y="160528"/>
                  </a:lnTo>
                  <a:lnTo>
                    <a:pt x="184277" y="159004"/>
                  </a:lnTo>
                  <a:lnTo>
                    <a:pt x="138176" y="158623"/>
                  </a:lnTo>
                  <a:lnTo>
                    <a:pt x="116078" y="159385"/>
                  </a:lnTo>
                  <a:lnTo>
                    <a:pt x="94742" y="160401"/>
                  </a:lnTo>
                  <a:lnTo>
                    <a:pt x="74549" y="161290"/>
                  </a:lnTo>
                  <a:lnTo>
                    <a:pt x="56261" y="161798"/>
                  </a:lnTo>
                  <a:lnTo>
                    <a:pt x="39878" y="162052"/>
                  </a:lnTo>
                  <a:lnTo>
                    <a:pt x="25781" y="161290"/>
                  </a:lnTo>
                  <a:lnTo>
                    <a:pt x="14605" y="159639"/>
                  </a:lnTo>
                  <a:lnTo>
                    <a:pt x="10160" y="158242"/>
                  </a:lnTo>
                  <a:lnTo>
                    <a:pt x="6477" y="156591"/>
                  </a:lnTo>
                  <a:lnTo>
                    <a:pt x="3683" y="154559"/>
                  </a:lnTo>
                  <a:lnTo>
                    <a:pt x="1651" y="151892"/>
                  </a:lnTo>
                  <a:lnTo>
                    <a:pt x="889" y="148971"/>
                  </a:lnTo>
                  <a:lnTo>
                    <a:pt x="889" y="145415"/>
                  </a:lnTo>
                  <a:lnTo>
                    <a:pt x="254" y="136779"/>
                  </a:lnTo>
                  <a:lnTo>
                    <a:pt x="0" y="127127"/>
                  </a:lnTo>
                  <a:lnTo>
                    <a:pt x="889" y="117348"/>
                  </a:lnTo>
                  <a:lnTo>
                    <a:pt x="3683" y="108585"/>
                  </a:lnTo>
                  <a:lnTo>
                    <a:pt x="6731" y="106426"/>
                  </a:lnTo>
                  <a:lnTo>
                    <a:pt x="10160" y="105283"/>
                  </a:lnTo>
                  <a:lnTo>
                    <a:pt x="17653" y="105029"/>
                  </a:lnTo>
                  <a:lnTo>
                    <a:pt x="25781" y="107315"/>
                  </a:lnTo>
                  <a:lnTo>
                    <a:pt x="34925" y="111633"/>
                  </a:lnTo>
                  <a:lnTo>
                    <a:pt x="44577" y="116840"/>
                  </a:lnTo>
                  <a:lnTo>
                    <a:pt x="54483" y="122682"/>
                  </a:lnTo>
                  <a:lnTo>
                    <a:pt x="64516" y="128016"/>
                  </a:lnTo>
                  <a:lnTo>
                    <a:pt x="74803" y="132334"/>
                  </a:lnTo>
                  <a:lnTo>
                    <a:pt x="79248" y="130683"/>
                  </a:lnTo>
                  <a:lnTo>
                    <a:pt x="82931" y="127635"/>
                  </a:lnTo>
                  <a:lnTo>
                    <a:pt x="89154" y="119761"/>
                  </a:lnTo>
                  <a:lnTo>
                    <a:pt x="95250" y="111633"/>
                  </a:lnTo>
                  <a:lnTo>
                    <a:pt x="98933" y="108331"/>
                  </a:lnTo>
                  <a:lnTo>
                    <a:pt x="103124" y="106045"/>
                  </a:lnTo>
                  <a:lnTo>
                    <a:pt x="108839" y="104775"/>
                  </a:lnTo>
                  <a:lnTo>
                    <a:pt x="114681" y="104521"/>
                  </a:lnTo>
                  <a:lnTo>
                    <a:pt x="126365" y="106553"/>
                  </a:lnTo>
                  <a:lnTo>
                    <a:pt x="138811" y="108839"/>
                  </a:lnTo>
                  <a:lnTo>
                    <a:pt x="145669" y="109220"/>
                  </a:lnTo>
                  <a:lnTo>
                    <a:pt x="152908" y="108585"/>
                  </a:lnTo>
                  <a:lnTo>
                    <a:pt x="165862" y="101219"/>
                  </a:lnTo>
                  <a:lnTo>
                    <a:pt x="178562" y="96647"/>
                  </a:lnTo>
                  <a:lnTo>
                    <a:pt x="190754" y="95250"/>
                  </a:lnTo>
                  <a:lnTo>
                    <a:pt x="202311" y="96139"/>
                  </a:lnTo>
                  <a:lnTo>
                    <a:pt x="212979" y="99314"/>
                  </a:lnTo>
                  <a:lnTo>
                    <a:pt x="222631" y="104394"/>
                  </a:lnTo>
                  <a:lnTo>
                    <a:pt x="231013" y="111125"/>
                  </a:lnTo>
                  <a:lnTo>
                    <a:pt x="238125" y="119126"/>
                  </a:lnTo>
                  <a:lnTo>
                    <a:pt x="248793" y="119126"/>
                  </a:lnTo>
                  <a:lnTo>
                    <a:pt x="258699" y="119507"/>
                  </a:lnTo>
                  <a:lnTo>
                    <a:pt x="276733" y="121793"/>
                  </a:lnTo>
                  <a:lnTo>
                    <a:pt x="292862" y="125730"/>
                  </a:lnTo>
                  <a:lnTo>
                    <a:pt x="307213" y="131064"/>
                  </a:lnTo>
                  <a:lnTo>
                    <a:pt x="320675" y="137541"/>
                  </a:lnTo>
                  <a:lnTo>
                    <a:pt x="333375" y="144780"/>
                  </a:lnTo>
                  <a:lnTo>
                    <a:pt x="359029" y="161290"/>
                  </a:lnTo>
                  <a:lnTo>
                    <a:pt x="359410" y="164592"/>
                  </a:lnTo>
                  <a:lnTo>
                    <a:pt x="361061" y="167767"/>
                  </a:lnTo>
                  <a:lnTo>
                    <a:pt x="366903" y="173990"/>
                  </a:lnTo>
                  <a:lnTo>
                    <a:pt x="374904" y="180086"/>
                  </a:lnTo>
                  <a:lnTo>
                    <a:pt x="384302" y="186182"/>
                  </a:lnTo>
                  <a:lnTo>
                    <a:pt x="393573" y="192659"/>
                  </a:lnTo>
                  <a:lnTo>
                    <a:pt x="401701" y="199390"/>
                  </a:lnTo>
                  <a:lnTo>
                    <a:pt x="407162" y="206502"/>
                  </a:lnTo>
                  <a:lnTo>
                    <a:pt x="408305" y="209931"/>
                  </a:lnTo>
                  <a:lnTo>
                    <a:pt x="408813" y="213868"/>
                  </a:lnTo>
                  <a:lnTo>
                    <a:pt x="417195" y="220345"/>
                  </a:lnTo>
                  <a:lnTo>
                    <a:pt x="425831" y="226568"/>
                  </a:lnTo>
                  <a:lnTo>
                    <a:pt x="430657" y="229235"/>
                  </a:lnTo>
                  <a:lnTo>
                    <a:pt x="435864" y="231013"/>
                  </a:lnTo>
                  <a:lnTo>
                    <a:pt x="441706" y="232156"/>
                  </a:lnTo>
                  <a:lnTo>
                    <a:pt x="448437" y="232410"/>
                  </a:lnTo>
                  <a:close/>
                </a:path>
              </a:pathLst>
            </a:custGeom>
            <a:solidFill>
              <a:srgbClr val="FFD3D3"/>
            </a:solidFill>
            <a:ln w="0" cap="flat" cmpd="sng" algn="ctr">
              <a:solidFill>
                <a:srgbClr val="FFD3D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515741" y="3976878"/>
              <a:ext cx="2329435" cy="325121"/>
            </a:xfrm>
            <a:custGeom>
              <a:avLst/>
              <a:gdLst/>
              <a:ahLst/>
              <a:cxnLst/>
              <a:rect l="0" t="0" r="0" b="0"/>
              <a:pathLst>
                <a:path w="2329435" h="325121">
                  <a:moveTo>
                    <a:pt x="462661" y="157607"/>
                  </a:moveTo>
                  <a:lnTo>
                    <a:pt x="479425" y="150622"/>
                  </a:lnTo>
                  <a:lnTo>
                    <a:pt x="497967" y="144272"/>
                  </a:lnTo>
                  <a:lnTo>
                    <a:pt x="518287" y="138430"/>
                  </a:lnTo>
                  <a:lnTo>
                    <a:pt x="540004" y="132842"/>
                  </a:lnTo>
                  <a:lnTo>
                    <a:pt x="562991" y="127254"/>
                  </a:lnTo>
                  <a:lnTo>
                    <a:pt x="587248" y="121539"/>
                  </a:lnTo>
                  <a:lnTo>
                    <a:pt x="612013" y="115189"/>
                  </a:lnTo>
                  <a:lnTo>
                    <a:pt x="618363" y="117221"/>
                  </a:lnTo>
                  <a:lnTo>
                    <a:pt x="626110" y="121539"/>
                  </a:lnTo>
                  <a:lnTo>
                    <a:pt x="630682" y="123698"/>
                  </a:lnTo>
                  <a:lnTo>
                    <a:pt x="636397" y="125603"/>
                  </a:lnTo>
                  <a:lnTo>
                    <a:pt x="643128" y="126873"/>
                  </a:lnTo>
                  <a:lnTo>
                    <a:pt x="651256" y="127508"/>
                  </a:lnTo>
                  <a:lnTo>
                    <a:pt x="667639" y="125222"/>
                  </a:lnTo>
                  <a:lnTo>
                    <a:pt x="683260" y="123571"/>
                  </a:lnTo>
                  <a:lnTo>
                    <a:pt x="712851" y="120904"/>
                  </a:lnTo>
                  <a:lnTo>
                    <a:pt x="741299" y="119253"/>
                  </a:lnTo>
                  <a:lnTo>
                    <a:pt x="769747" y="118491"/>
                  </a:lnTo>
                  <a:lnTo>
                    <a:pt x="799719" y="118110"/>
                  </a:lnTo>
                  <a:lnTo>
                    <a:pt x="832485" y="118364"/>
                  </a:lnTo>
                  <a:lnTo>
                    <a:pt x="850392" y="118364"/>
                  </a:lnTo>
                  <a:lnTo>
                    <a:pt x="869442" y="118491"/>
                  </a:lnTo>
                  <a:lnTo>
                    <a:pt x="889762" y="118745"/>
                  </a:lnTo>
                  <a:lnTo>
                    <a:pt x="911733" y="118745"/>
                  </a:lnTo>
                  <a:lnTo>
                    <a:pt x="921766" y="124460"/>
                  </a:lnTo>
                  <a:lnTo>
                    <a:pt x="926973" y="128397"/>
                  </a:lnTo>
                  <a:lnTo>
                    <a:pt x="931672" y="133604"/>
                  </a:lnTo>
                  <a:lnTo>
                    <a:pt x="951357" y="125730"/>
                  </a:lnTo>
                  <a:lnTo>
                    <a:pt x="971169" y="120142"/>
                  </a:lnTo>
                  <a:lnTo>
                    <a:pt x="991108" y="116205"/>
                  </a:lnTo>
                  <a:lnTo>
                    <a:pt x="1011809" y="113284"/>
                  </a:lnTo>
                  <a:lnTo>
                    <a:pt x="1034034" y="111506"/>
                  </a:lnTo>
                  <a:lnTo>
                    <a:pt x="1057529" y="110363"/>
                  </a:lnTo>
                  <a:lnTo>
                    <a:pt x="1083310" y="109220"/>
                  </a:lnTo>
                  <a:lnTo>
                    <a:pt x="1111631" y="108077"/>
                  </a:lnTo>
                  <a:lnTo>
                    <a:pt x="1117981" y="108966"/>
                  </a:lnTo>
                  <a:lnTo>
                    <a:pt x="1126236" y="111252"/>
                  </a:lnTo>
                  <a:lnTo>
                    <a:pt x="1136269" y="114427"/>
                  </a:lnTo>
                  <a:lnTo>
                    <a:pt x="1148207" y="118364"/>
                  </a:lnTo>
                  <a:lnTo>
                    <a:pt x="1161669" y="122682"/>
                  </a:lnTo>
                  <a:lnTo>
                    <a:pt x="1176782" y="126619"/>
                  </a:lnTo>
                  <a:lnTo>
                    <a:pt x="1193292" y="130048"/>
                  </a:lnTo>
                  <a:lnTo>
                    <a:pt x="1211199" y="132715"/>
                  </a:lnTo>
                  <a:lnTo>
                    <a:pt x="1249680" y="140589"/>
                  </a:lnTo>
                  <a:lnTo>
                    <a:pt x="1269619" y="143129"/>
                  </a:lnTo>
                  <a:lnTo>
                    <a:pt x="1280287" y="143637"/>
                  </a:lnTo>
                  <a:lnTo>
                    <a:pt x="1291844" y="143129"/>
                  </a:lnTo>
                  <a:lnTo>
                    <a:pt x="1304290" y="146304"/>
                  </a:lnTo>
                  <a:lnTo>
                    <a:pt x="1315339" y="150241"/>
                  </a:lnTo>
                  <a:lnTo>
                    <a:pt x="1335278" y="159004"/>
                  </a:lnTo>
                  <a:lnTo>
                    <a:pt x="1355217" y="167767"/>
                  </a:lnTo>
                  <a:lnTo>
                    <a:pt x="1366393" y="171704"/>
                  </a:lnTo>
                  <a:lnTo>
                    <a:pt x="1378712" y="174879"/>
                  </a:lnTo>
                  <a:lnTo>
                    <a:pt x="1385062" y="175768"/>
                  </a:lnTo>
                  <a:lnTo>
                    <a:pt x="1391920" y="175768"/>
                  </a:lnTo>
                  <a:lnTo>
                    <a:pt x="1407414" y="175514"/>
                  </a:lnTo>
                  <a:lnTo>
                    <a:pt x="1423416" y="176403"/>
                  </a:lnTo>
                  <a:lnTo>
                    <a:pt x="1431417" y="178054"/>
                  </a:lnTo>
                  <a:lnTo>
                    <a:pt x="1439037" y="181102"/>
                  </a:lnTo>
                  <a:lnTo>
                    <a:pt x="1450340" y="180848"/>
                  </a:lnTo>
                  <a:lnTo>
                    <a:pt x="1462405" y="180086"/>
                  </a:lnTo>
                  <a:lnTo>
                    <a:pt x="1474470" y="179197"/>
                  </a:lnTo>
                  <a:lnTo>
                    <a:pt x="1485900" y="178181"/>
                  </a:lnTo>
                  <a:lnTo>
                    <a:pt x="1521460" y="175260"/>
                  </a:lnTo>
                  <a:lnTo>
                    <a:pt x="1559433" y="171323"/>
                  </a:lnTo>
                  <a:lnTo>
                    <a:pt x="1599184" y="166497"/>
                  </a:lnTo>
                  <a:lnTo>
                    <a:pt x="1639697" y="161036"/>
                  </a:lnTo>
                  <a:lnTo>
                    <a:pt x="1680083" y="155448"/>
                  </a:lnTo>
                  <a:lnTo>
                    <a:pt x="1719834" y="149479"/>
                  </a:lnTo>
                  <a:lnTo>
                    <a:pt x="1757680" y="143764"/>
                  </a:lnTo>
                  <a:lnTo>
                    <a:pt x="1792859" y="138176"/>
                  </a:lnTo>
                  <a:lnTo>
                    <a:pt x="1836420" y="125095"/>
                  </a:lnTo>
                  <a:lnTo>
                    <a:pt x="1878076" y="112522"/>
                  </a:lnTo>
                  <a:lnTo>
                    <a:pt x="1917446" y="100965"/>
                  </a:lnTo>
                  <a:lnTo>
                    <a:pt x="1954911" y="90043"/>
                  </a:lnTo>
                  <a:lnTo>
                    <a:pt x="1990344" y="79756"/>
                  </a:lnTo>
                  <a:lnTo>
                    <a:pt x="2023745" y="70231"/>
                  </a:lnTo>
                  <a:lnTo>
                    <a:pt x="2055241" y="61214"/>
                  </a:lnTo>
                  <a:lnTo>
                    <a:pt x="2084705" y="53086"/>
                  </a:lnTo>
                  <a:lnTo>
                    <a:pt x="2112264" y="45593"/>
                  </a:lnTo>
                  <a:lnTo>
                    <a:pt x="2138299" y="38481"/>
                  </a:lnTo>
                  <a:lnTo>
                    <a:pt x="2162302" y="32258"/>
                  </a:lnTo>
                  <a:lnTo>
                    <a:pt x="2184654" y="26543"/>
                  </a:lnTo>
                  <a:lnTo>
                    <a:pt x="2205228" y="21463"/>
                  </a:lnTo>
                  <a:lnTo>
                    <a:pt x="2224024" y="16764"/>
                  </a:lnTo>
                  <a:lnTo>
                    <a:pt x="2241296" y="12827"/>
                  </a:lnTo>
                  <a:lnTo>
                    <a:pt x="2256790" y="9525"/>
                  </a:lnTo>
                  <a:lnTo>
                    <a:pt x="2270760" y="6731"/>
                  </a:lnTo>
                  <a:lnTo>
                    <a:pt x="2282952" y="4318"/>
                  </a:lnTo>
                  <a:lnTo>
                    <a:pt x="2293747" y="2667"/>
                  </a:lnTo>
                  <a:lnTo>
                    <a:pt x="2303145" y="1270"/>
                  </a:lnTo>
                  <a:lnTo>
                    <a:pt x="2310892" y="381"/>
                  </a:lnTo>
                  <a:lnTo>
                    <a:pt x="2317496" y="0"/>
                  </a:lnTo>
                  <a:lnTo>
                    <a:pt x="2322449" y="127"/>
                  </a:lnTo>
                  <a:lnTo>
                    <a:pt x="2326259" y="635"/>
                  </a:lnTo>
                  <a:lnTo>
                    <a:pt x="2328545" y="1778"/>
                  </a:lnTo>
                  <a:lnTo>
                    <a:pt x="2329434" y="3048"/>
                  </a:lnTo>
                  <a:lnTo>
                    <a:pt x="2329307" y="4826"/>
                  </a:lnTo>
                  <a:lnTo>
                    <a:pt x="2327910" y="6858"/>
                  </a:lnTo>
                  <a:lnTo>
                    <a:pt x="2325243" y="9525"/>
                  </a:lnTo>
                  <a:lnTo>
                    <a:pt x="2321433" y="12446"/>
                  </a:lnTo>
                  <a:lnTo>
                    <a:pt x="2316607" y="15748"/>
                  </a:lnTo>
                  <a:lnTo>
                    <a:pt x="2310511" y="19177"/>
                  </a:lnTo>
                  <a:lnTo>
                    <a:pt x="2303526" y="23114"/>
                  </a:lnTo>
                  <a:lnTo>
                    <a:pt x="2295271" y="27432"/>
                  </a:lnTo>
                  <a:lnTo>
                    <a:pt x="2286127" y="31877"/>
                  </a:lnTo>
                  <a:lnTo>
                    <a:pt x="2276094" y="36830"/>
                  </a:lnTo>
                  <a:lnTo>
                    <a:pt x="2265172" y="41910"/>
                  </a:lnTo>
                  <a:lnTo>
                    <a:pt x="2253361" y="46990"/>
                  </a:lnTo>
                  <a:lnTo>
                    <a:pt x="2227199" y="58420"/>
                  </a:lnTo>
                  <a:lnTo>
                    <a:pt x="2197735" y="70612"/>
                  </a:lnTo>
                  <a:lnTo>
                    <a:pt x="2165604" y="83439"/>
                  </a:lnTo>
                  <a:lnTo>
                    <a:pt x="2130552" y="96901"/>
                  </a:lnTo>
                  <a:lnTo>
                    <a:pt x="2093468" y="110871"/>
                  </a:lnTo>
                  <a:lnTo>
                    <a:pt x="2054225" y="125476"/>
                  </a:lnTo>
                  <a:lnTo>
                    <a:pt x="2013077" y="140081"/>
                  </a:lnTo>
                  <a:lnTo>
                    <a:pt x="1970532" y="154940"/>
                  </a:lnTo>
                  <a:lnTo>
                    <a:pt x="1926844" y="169799"/>
                  </a:lnTo>
                  <a:lnTo>
                    <a:pt x="1836674" y="199390"/>
                  </a:lnTo>
                  <a:lnTo>
                    <a:pt x="1744599" y="227965"/>
                  </a:lnTo>
                  <a:lnTo>
                    <a:pt x="1707769" y="234442"/>
                  </a:lnTo>
                  <a:lnTo>
                    <a:pt x="1670431" y="240411"/>
                  </a:lnTo>
                  <a:lnTo>
                    <a:pt x="1632458" y="245491"/>
                  </a:lnTo>
                  <a:lnTo>
                    <a:pt x="1593723" y="249809"/>
                  </a:lnTo>
                  <a:lnTo>
                    <a:pt x="1554607" y="253365"/>
                  </a:lnTo>
                  <a:lnTo>
                    <a:pt x="1514983" y="255905"/>
                  </a:lnTo>
                  <a:lnTo>
                    <a:pt x="1474724" y="257302"/>
                  </a:lnTo>
                  <a:lnTo>
                    <a:pt x="1433576" y="257937"/>
                  </a:lnTo>
                  <a:lnTo>
                    <a:pt x="1392174" y="257556"/>
                  </a:lnTo>
                  <a:lnTo>
                    <a:pt x="1350010" y="256159"/>
                  </a:lnTo>
                  <a:lnTo>
                    <a:pt x="1307211" y="253619"/>
                  </a:lnTo>
                  <a:lnTo>
                    <a:pt x="1264031" y="249809"/>
                  </a:lnTo>
                  <a:lnTo>
                    <a:pt x="1220089" y="244856"/>
                  </a:lnTo>
                  <a:lnTo>
                    <a:pt x="1175385" y="238760"/>
                  </a:lnTo>
                  <a:lnTo>
                    <a:pt x="1130300" y="231267"/>
                  </a:lnTo>
                  <a:lnTo>
                    <a:pt x="1084326" y="222504"/>
                  </a:lnTo>
                  <a:lnTo>
                    <a:pt x="1079627" y="220599"/>
                  </a:lnTo>
                  <a:lnTo>
                    <a:pt x="1072642" y="218313"/>
                  </a:lnTo>
                  <a:lnTo>
                    <a:pt x="1063117" y="215646"/>
                  </a:lnTo>
                  <a:lnTo>
                    <a:pt x="1051687" y="212725"/>
                  </a:lnTo>
                  <a:lnTo>
                    <a:pt x="1038225" y="209550"/>
                  </a:lnTo>
                  <a:lnTo>
                    <a:pt x="1023112" y="206502"/>
                  </a:lnTo>
                  <a:lnTo>
                    <a:pt x="1006348" y="203327"/>
                  </a:lnTo>
                  <a:lnTo>
                    <a:pt x="988441" y="200279"/>
                  </a:lnTo>
                  <a:lnTo>
                    <a:pt x="969264" y="197485"/>
                  </a:lnTo>
                  <a:lnTo>
                    <a:pt x="948944" y="194945"/>
                  </a:lnTo>
                  <a:lnTo>
                    <a:pt x="927989" y="192659"/>
                  </a:lnTo>
                  <a:lnTo>
                    <a:pt x="906399" y="191008"/>
                  </a:lnTo>
                  <a:lnTo>
                    <a:pt x="861949" y="189484"/>
                  </a:lnTo>
                  <a:lnTo>
                    <a:pt x="839597" y="189611"/>
                  </a:lnTo>
                  <a:lnTo>
                    <a:pt x="817245" y="191008"/>
                  </a:lnTo>
                  <a:lnTo>
                    <a:pt x="797560" y="198755"/>
                  </a:lnTo>
                  <a:lnTo>
                    <a:pt x="776732" y="207010"/>
                  </a:lnTo>
                  <a:lnTo>
                    <a:pt x="733298" y="223774"/>
                  </a:lnTo>
                  <a:lnTo>
                    <a:pt x="688086" y="240411"/>
                  </a:lnTo>
                  <a:lnTo>
                    <a:pt x="643128" y="256667"/>
                  </a:lnTo>
                  <a:lnTo>
                    <a:pt x="600075" y="271907"/>
                  </a:lnTo>
                  <a:lnTo>
                    <a:pt x="580009" y="279019"/>
                  </a:lnTo>
                  <a:lnTo>
                    <a:pt x="560705" y="285750"/>
                  </a:lnTo>
                  <a:lnTo>
                    <a:pt x="542671" y="291973"/>
                  </a:lnTo>
                  <a:lnTo>
                    <a:pt x="526415" y="297561"/>
                  </a:lnTo>
                  <a:lnTo>
                    <a:pt x="511683" y="302387"/>
                  </a:lnTo>
                  <a:lnTo>
                    <a:pt x="498983" y="306705"/>
                  </a:lnTo>
                  <a:lnTo>
                    <a:pt x="492760" y="312420"/>
                  </a:lnTo>
                  <a:lnTo>
                    <a:pt x="485013" y="317373"/>
                  </a:lnTo>
                  <a:lnTo>
                    <a:pt x="476250" y="321183"/>
                  </a:lnTo>
                  <a:lnTo>
                    <a:pt x="466598" y="323850"/>
                  </a:lnTo>
                  <a:lnTo>
                    <a:pt x="456692" y="325120"/>
                  </a:lnTo>
                  <a:lnTo>
                    <a:pt x="446532" y="324612"/>
                  </a:lnTo>
                  <a:lnTo>
                    <a:pt x="436880" y="322072"/>
                  </a:lnTo>
                  <a:lnTo>
                    <a:pt x="427863" y="317373"/>
                  </a:lnTo>
                  <a:lnTo>
                    <a:pt x="422021" y="307721"/>
                  </a:lnTo>
                  <a:lnTo>
                    <a:pt x="415417" y="296926"/>
                  </a:lnTo>
                  <a:lnTo>
                    <a:pt x="407797" y="285242"/>
                  </a:lnTo>
                  <a:lnTo>
                    <a:pt x="399542" y="272542"/>
                  </a:lnTo>
                  <a:lnTo>
                    <a:pt x="390398" y="259080"/>
                  </a:lnTo>
                  <a:lnTo>
                    <a:pt x="380873" y="245110"/>
                  </a:lnTo>
                  <a:lnTo>
                    <a:pt x="360426" y="215900"/>
                  </a:lnTo>
                  <a:lnTo>
                    <a:pt x="338455" y="186309"/>
                  </a:lnTo>
                  <a:lnTo>
                    <a:pt x="315849" y="157353"/>
                  </a:lnTo>
                  <a:lnTo>
                    <a:pt x="293370" y="130302"/>
                  </a:lnTo>
                  <a:lnTo>
                    <a:pt x="282448" y="117983"/>
                  </a:lnTo>
                  <a:lnTo>
                    <a:pt x="271653" y="106553"/>
                  </a:lnTo>
                  <a:lnTo>
                    <a:pt x="251206" y="100330"/>
                  </a:lnTo>
                  <a:lnTo>
                    <a:pt x="229743" y="96139"/>
                  </a:lnTo>
                  <a:lnTo>
                    <a:pt x="207137" y="93345"/>
                  </a:lnTo>
                  <a:lnTo>
                    <a:pt x="184277" y="91821"/>
                  </a:lnTo>
                  <a:lnTo>
                    <a:pt x="138176" y="91440"/>
                  </a:lnTo>
                  <a:lnTo>
                    <a:pt x="116078" y="92202"/>
                  </a:lnTo>
                  <a:lnTo>
                    <a:pt x="94742" y="93218"/>
                  </a:lnTo>
                  <a:lnTo>
                    <a:pt x="74549" y="94107"/>
                  </a:lnTo>
                  <a:lnTo>
                    <a:pt x="56261" y="94615"/>
                  </a:lnTo>
                  <a:lnTo>
                    <a:pt x="39878" y="94869"/>
                  </a:lnTo>
                  <a:lnTo>
                    <a:pt x="25781" y="94107"/>
                  </a:lnTo>
                  <a:lnTo>
                    <a:pt x="14605" y="92456"/>
                  </a:lnTo>
                  <a:lnTo>
                    <a:pt x="10160" y="91059"/>
                  </a:lnTo>
                  <a:lnTo>
                    <a:pt x="6477" y="89408"/>
                  </a:lnTo>
                  <a:lnTo>
                    <a:pt x="3683" y="87376"/>
                  </a:lnTo>
                  <a:lnTo>
                    <a:pt x="1651" y="84709"/>
                  </a:lnTo>
                  <a:lnTo>
                    <a:pt x="889" y="81788"/>
                  </a:lnTo>
                  <a:lnTo>
                    <a:pt x="889" y="78232"/>
                  </a:lnTo>
                  <a:lnTo>
                    <a:pt x="254" y="69596"/>
                  </a:lnTo>
                  <a:lnTo>
                    <a:pt x="0" y="59944"/>
                  </a:lnTo>
                  <a:lnTo>
                    <a:pt x="889" y="50165"/>
                  </a:lnTo>
                  <a:lnTo>
                    <a:pt x="3683" y="41402"/>
                  </a:lnTo>
                  <a:lnTo>
                    <a:pt x="6731" y="39243"/>
                  </a:lnTo>
                  <a:lnTo>
                    <a:pt x="10160" y="38100"/>
                  </a:lnTo>
                  <a:lnTo>
                    <a:pt x="17653" y="37846"/>
                  </a:lnTo>
                  <a:lnTo>
                    <a:pt x="25781" y="40132"/>
                  </a:lnTo>
                  <a:lnTo>
                    <a:pt x="34925" y="44450"/>
                  </a:lnTo>
                  <a:lnTo>
                    <a:pt x="44577" y="49657"/>
                  </a:lnTo>
                  <a:lnTo>
                    <a:pt x="54483" y="55499"/>
                  </a:lnTo>
                  <a:lnTo>
                    <a:pt x="64516" y="60833"/>
                  </a:lnTo>
                  <a:lnTo>
                    <a:pt x="74803" y="65151"/>
                  </a:lnTo>
                  <a:lnTo>
                    <a:pt x="79248" y="63500"/>
                  </a:lnTo>
                  <a:lnTo>
                    <a:pt x="82931" y="60452"/>
                  </a:lnTo>
                  <a:lnTo>
                    <a:pt x="89154" y="52578"/>
                  </a:lnTo>
                  <a:lnTo>
                    <a:pt x="95250" y="44450"/>
                  </a:lnTo>
                  <a:lnTo>
                    <a:pt x="98933" y="41148"/>
                  </a:lnTo>
                  <a:lnTo>
                    <a:pt x="103124" y="38862"/>
                  </a:lnTo>
                  <a:lnTo>
                    <a:pt x="108839" y="37592"/>
                  </a:lnTo>
                  <a:lnTo>
                    <a:pt x="114681" y="37338"/>
                  </a:lnTo>
                  <a:lnTo>
                    <a:pt x="126365" y="39370"/>
                  </a:lnTo>
                  <a:lnTo>
                    <a:pt x="138811" y="41656"/>
                  </a:lnTo>
                  <a:lnTo>
                    <a:pt x="145669" y="42037"/>
                  </a:lnTo>
                  <a:lnTo>
                    <a:pt x="152908" y="41402"/>
                  </a:lnTo>
                  <a:lnTo>
                    <a:pt x="165862" y="34036"/>
                  </a:lnTo>
                  <a:lnTo>
                    <a:pt x="178562" y="29464"/>
                  </a:lnTo>
                  <a:lnTo>
                    <a:pt x="190754" y="28067"/>
                  </a:lnTo>
                  <a:lnTo>
                    <a:pt x="202311" y="28956"/>
                  </a:lnTo>
                  <a:lnTo>
                    <a:pt x="212979" y="32131"/>
                  </a:lnTo>
                  <a:lnTo>
                    <a:pt x="222631" y="37211"/>
                  </a:lnTo>
                  <a:lnTo>
                    <a:pt x="231013" y="43815"/>
                  </a:lnTo>
                  <a:lnTo>
                    <a:pt x="238125" y="51943"/>
                  </a:lnTo>
                  <a:lnTo>
                    <a:pt x="248793" y="51943"/>
                  </a:lnTo>
                  <a:lnTo>
                    <a:pt x="258699" y="52324"/>
                  </a:lnTo>
                  <a:lnTo>
                    <a:pt x="276733" y="54610"/>
                  </a:lnTo>
                  <a:lnTo>
                    <a:pt x="292862" y="58547"/>
                  </a:lnTo>
                  <a:lnTo>
                    <a:pt x="307213" y="63881"/>
                  </a:lnTo>
                  <a:lnTo>
                    <a:pt x="320675" y="70358"/>
                  </a:lnTo>
                  <a:lnTo>
                    <a:pt x="333375" y="77597"/>
                  </a:lnTo>
                  <a:lnTo>
                    <a:pt x="359029" y="94107"/>
                  </a:lnTo>
                  <a:lnTo>
                    <a:pt x="359410" y="97409"/>
                  </a:lnTo>
                  <a:lnTo>
                    <a:pt x="361061" y="100584"/>
                  </a:lnTo>
                  <a:lnTo>
                    <a:pt x="366903" y="106807"/>
                  </a:lnTo>
                  <a:lnTo>
                    <a:pt x="374904" y="112903"/>
                  </a:lnTo>
                  <a:lnTo>
                    <a:pt x="384302" y="118999"/>
                  </a:lnTo>
                  <a:lnTo>
                    <a:pt x="393573" y="125476"/>
                  </a:lnTo>
                  <a:lnTo>
                    <a:pt x="401701" y="132207"/>
                  </a:lnTo>
                  <a:lnTo>
                    <a:pt x="407162" y="139319"/>
                  </a:lnTo>
                  <a:lnTo>
                    <a:pt x="408305" y="142748"/>
                  </a:lnTo>
                  <a:lnTo>
                    <a:pt x="408813" y="146685"/>
                  </a:lnTo>
                  <a:lnTo>
                    <a:pt x="417195" y="153162"/>
                  </a:lnTo>
                  <a:lnTo>
                    <a:pt x="425831" y="159385"/>
                  </a:lnTo>
                  <a:lnTo>
                    <a:pt x="430657" y="162052"/>
                  </a:lnTo>
                  <a:lnTo>
                    <a:pt x="435864" y="163830"/>
                  </a:lnTo>
                  <a:lnTo>
                    <a:pt x="441706" y="164973"/>
                  </a:lnTo>
                  <a:lnTo>
                    <a:pt x="448437" y="165227"/>
                  </a:lnTo>
                  <a:close/>
                </a:path>
              </a:pathLst>
            </a:custGeom>
            <a:solidFill>
              <a:srgbClr val="FFC1C1"/>
            </a:solidFill>
            <a:ln w="0" cap="flat" cmpd="sng" algn="ctr">
              <a:solidFill>
                <a:srgbClr val="FFC1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15741" y="4004945"/>
              <a:ext cx="2039621" cy="297054"/>
            </a:xfrm>
            <a:custGeom>
              <a:avLst/>
              <a:gdLst/>
              <a:ahLst/>
              <a:cxnLst/>
              <a:rect l="0" t="0" r="0" b="0"/>
              <a:pathLst>
                <a:path w="2039621" h="297054">
                  <a:moveTo>
                    <a:pt x="462661" y="129540"/>
                  </a:moveTo>
                  <a:lnTo>
                    <a:pt x="479298" y="122555"/>
                  </a:lnTo>
                  <a:lnTo>
                    <a:pt x="497967" y="116205"/>
                  </a:lnTo>
                  <a:lnTo>
                    <a:pt x="518033" y="110363"/>
                  </a:lnTo>
                  <a:lnTo>
                    <a:pt x="540004" y="104775"/>
                  </a:lnTo>
                  <a:lnTo>
                    <a:pt x="562991" y="99187"/>
                  </a:lnTo>
                  <a:lnTo>
                    <a:pt x="586994" y="93472"/>
                  </a:lnTo>
                  <a:lnTo>
                    <a:pt x="611759" y="87122"/>
                  </a:lnTo>
                  <a:lnTo>
                    <a:pt x="618363" y="89154"/>
                  </a:lnTo>
                  <a:lnTo>
                    <a:pt x="625856" y="93472"/>
                  </a:lnTo>
                  <a:lnTo>
                    <a:pt x="630682" y="95631"/>
                  </a:lnTo>
                  <a:lnTo>
                    <a:pt x="636143" y="97536"/>
                  </a:lnTo>
                  <a:lnTo>
                    <a:pt x="643001" y="98806"/>
                  </a:lnTo>
                  <a:lnTo>
                    <a:pt x="651129" y="99441"/>
                  </a:lnTo>
                  <a:lnTo>
                    <a:pt x="667639" y="97155"/>
                  </a:lnTo>
                  <a:lnTo>
                    <a:pt x="683260" y="95504"/>
                  </a:lnTo>
                  <a:lnTo>
                    <a:pt x="712597" y="92837"/>
                  </a:lnTo>
                  <a:lnTo>
                    <a:pt x="741045" y="91186"/>
                  </a:lnTo>
                  <a:lnTo>
                    <a:pt x="769747" y="90424"/>
                  </a:lnTo>
                  <a:lnTo>
                    <a:pt x="799719" y="90043"/>
                  </a:lnTo>
                  <a:lnTo>
                    <a:pt x="832485" y="90297"/>
                  </a:lnTo>
                  <a:lnTo>
                    <a:pt x="850265" y="90297"/>
                  </a:lnTo>
                  <a:lnTo>
                    <a:pt x="869442" y="90424"/>
                  </a:lnTo>
                  <a:lnTo>
                    <a:pt x="889762" y="90678"/>
                  </a:lnTo>
                  <a:lnTo>
                    <a:pt x="911733" y="90678"/>
                  </a:lnTo>
                  <a:lnTo>
                    <a:pt x="921639" y="96393"/>
                  </a:lnTo>
                  <a:lnTo>
                    <a:pt x="926846" y="100330"/>
                  </a:lnTo>
                  <a:lnTo>
                    <a:pt x="931418" y="105537"/>
                  </a:lnTo>
                  <a:lnTo>
                    <a:pt x="951230" y="97663"/>
                  </a:lnTo>
                  <a:lnTo>
                    <a:pt x="970915" y="92075"/>
                  </a:lnTo>
                  <a:lnTo>
                    <a:pt x="990854" y="88138"/>
                  </a:lnTo>
                  <a:lnTo>
                    <a:pt x="1011809" y="85217"/>
                  </a:lnTo>
                  <a:lnTo>
                    <a:pt x="1033780" y="83439"/>
                  </a:lnTo>
                  <a:lnTo>
                    <a:pt x="1057529" y="82296"/>
                  </a:lnTo>
                  <a:lnTo>
                    <a:pt x="1083310" y="81153"/>
                  </a:lnTo>
                  <a:lnTo>
                    <a:pt x="1111504" y="80010"/>
                  </a:lnTo>
                  <a:lnTo>
                    <a:pt x="1117981" y="80899"/>
                  </a:lnTo>
                  <a:lnTo>
                    <a:pt x="1126236" y="83185"/>
                  </a:lnTo>
                  <a:lnTo>
                    <a:pt x="1136269" y="86360"/>
                  </a:lnTo>
                  <a:lnTo>
                    <a:pt x="1148207" y="90297"/>
                  </a:lnTo>
                  <a:lnTo>
                    <a:pt x="1161669" y="94615"/>
                  </a:lnTo>
                  <a:lnTo>
                    <a:pt x="1176782" y="98552"/>
                  </a:lnTo>
                  <a:lnTo>
                    <a:pt x="1193292" y="101981"/>
                  </a:lnTo>
                  <a:lnTo>
                    <a:pt x="1210945" y="104648"/>
                  </a:lnTo>
                  <a:lnTo>
                    <a:pt x="1249680" y="112522"/>
                  </a:lnTo>
                  <a:lnTo>
                    <a:pt x="1269619" y="115062"/>
                  </a:lnTo>
                  <a:lnTo>
                    <a:pt x="1280287" y="115570"/>
                  </a:lnTo>
                  <a:lnTo>
                    <a:pt x="1291590" y="115062"/>
                  </a:lnTo>
                  <a:lnTo>
                    <a:pt x="1304036" y="118237"/>
                  </a:lnTo>
                  <a:lnTo>
                    <a:pt x="1315085" y="122174"/>
                  </a:lnTo>
                  <a:lnTo>
                    <a:pt x="1335024" y="130937"/>
                  </a:lnTo>
                  <a:lnTo>
                    <a:pt x="1354963" y="139700"/>
                  </a:lnTo>
                  <a:lnTo>
                    <a:pt x="1366139" y="143637"/>
                  </a:lnTo>
                  <a:lnTo>
                    <a:pt x="1378712" y="146812"/>
                  </a:lnTo>
                  <a:lnTo>
                    <a:pt x="1384808" y="147701"/>
                  </a:lnTo>
                  <a:lnTo>
                    <a:pt x="1391920" y="147701"/>
                  </a:lnTo>
                  <a:lnTo>
                    <a:pt x="1407160" y="147447"/>
                  </a:lnTo>
                  <a:lnTo>
                    <a:pt x="1423416" y="148336"/>
                  </a:lnTo>
                  <a:lnTo>
                    <a:pt x="1431417" y="149987"/>
                  </a:lnTo>
                  <a:lnTo>
                    <a:pt x="1438783" y="153035"/>
                  </a:lnTo>
                  <a:lnTo>
                    <a:pt x="1450340" y="152781"/>
                  </a:lnTo>
                  <a:lnTo>
                    <a:pt x="1462405" y="152019"/>
                  </a:lnTo>
                  <a:lnTo>
                    <a:pt x="1474470" y="151130"/>
                  </a:lnTo>
                  <a:lnTo>
                    <a:pt x="1485773" y="150114"/>
                  </a:lnTo>
                  <a:lnTo>
                    <a:pt x="1524508" y="146939"/>
                  </a:lnTo>
                  <a:lnTo>
                    <a:pt x="1563116" y="142748"/>
                  </a:lnTo>
                  <a:lnTo>
                    <a:pt x="1636395" y="134112"/>
                  </a:lnTo>
                  <a:lnTo>
                    <a:pt x="1709801" y="124714"/>
                  </a:lnTo>
                  <a:lnTo>
                    <a:pt x="1780794" y="115062"/>
                  </a:lnTo>
                  <a:lnTo>
                    <a:pt x="1814830" y="110236"/>
                  </a:lnTo>
                  <a:lnTo>
                    <a:pt x="1847469" y="105791"/>
                  </a:lnTo>
                  <a:lnTo>
                    <a:pt x="1878584" y="101473"/>
                  </a:lnTo>
                  <a:lnTo>
                    <a:pt x="1907540" y="97409"/>
                  </a:lnTo>
                  <a:lnTo>
                    <a:pt x="1934464" y="93599"/>
                  </a:lnTo>
                  <a:lnTo>
                    <a:pt x="1958975" y="90424"/>
                  </a:lnTo>
                  <a:lnTo>
                    <a:pt x="1980692" y="87884"/>
                  </a:lnTo>
                  <a:lnTo>
                    <a:pt x="1999361" y="85598"/>
                  </a:lnTo>
                  <a:lnTo>
                    <a:pt x="2014855" y="84074"/>
                  </a:lnTo>
                  <a:lnTo>
                    <a:pt x="2021332" y="83693"/>
                  </a:lnTo>
                  <a:lnTo>
                    <a:pt x="2026920" y="83439"/>
                  </a:lnTo>
                  <a:lnTo>
                    <a:pt x="2031492" y="83439"/>
                  </a:lnTo>
                  <a:lnTo>
                    <a:pt x="2035048" y="83566"/>
                  </a:lnTo>
                  <a:lnTo>
                    <a:pt x="2037715" y="83693"/>
                  </a:lnTo>
                  <a:lnTo>
                    <a:pt x="2039239" y="84455"/>
                  </a:lnTo>
                  <a:lnTo>
                    <a:pt x="2039620" y="85217"/>
                  </a:lnTo>
                  <a:lnTo>
                    <a:pt x="2038985" y="86106"/>
                  </a:lnTo>
                  <a:lnTo>
                    <a:pt x="2037207" y="87503"/>
                  </a:lnTo>
                  <a:lnTo>
                    <a:pt x="2034286" y="89154"/>
                  </a:lnTo>
                  <a:lnTo>
                    <a:pt x="2029968" y="90805"/>
                  </a:lnTo>
                  <a:lnTo>
                    <a:pt x="2024507" y="93091"/>
                  </a:lnTo>
                  <a:lnTo>
                    <a:pt x="2017903" y="95504"/>
                  </a:lnTo>
                  <a:lnTo>
                    <a:pt x="2009775" y="98171"/>
                  </a:lnTo>
                  <a:lnTo>
                    <a:pt x="2000377" y="101092"/>
                  </a:lnTo>
                  <a:lnTo>
                    <a:pt x="1989709" y="104521"/>
                  </a:lnTo>
                  <a:lnTo>
                    <a:pt x="1977390" y="107950"/>
                  </a:lnTo>
                  <a:lnTo>
                    <a:pt x="1963674" y="111887"/>
                  </a:lnTo>
                  <a:lnTo>
                    <a:pt x="1948561" y="116205"/>
                  </a:lnTo>
                  <a:lnTo>
                    <a:pt x="1931924" y="120904"/>
                  </a:lnTo>
                  <a:lnTo>
                    <a:pt x="1913763" y="125984"/>
                  </a:lnTo>
                  <a:lnTo>
                    <a:pt x="1893951" y="131318"/>
                  </a:lnTo>
                  <a:lnTo>
                    <a:pt x="1872488" y="137160"/>
                  </a:lnTo>
                  <a:lnTo>
                    <a:pt x="1849501" y="143129"/>
                  </a:lnTo>
                  <a:lnTo>
                    <a:pt x="1824736" y="149606"/>
                  </a:lnTo>
                  <a:lnTo>
                    <a:pt x="1798320" y="156591"/>
                  </a:lnTo>
                  <a:lnTo>
                    <a:pt x="1770126" y="163957"/>
                  </a:lnTo>
                  <a:lnTo>
                    <a:pt x="1740154" y="171704"/>
                  </a:lnTo>
                  <a:lnTo>
                    <a:pt x="1708277" y="179832"/>
                  </a:lnTo>
                  <a:lnTo>
                    <a:pt x="1674368" y="188468"/>
                  </a:lnTo>
                  <a:lnTo>
                    <a:pt x="1639062" y="197612"/>
                  </a:lnTo>
                  <a:lnTo>
                    <a:pt x="1601597" y="206883"/>
                  </a:lnTo>
                  <a:lnTo>
                    <a:pt x="1562100" y="217043"/>
                  </a:lnTo>
                  <a:lnTo>
                    <a:pt x="1520571" y="227457"/>
                  </a:lnTo>
                  <a:lnTo>
                    <a:pt x="1469517" y="229489"/>
                  </a:lnTo>
                  <a:lnTo>
                    <a:pt x="1417447" y="229870"/>
                  </a:lnTo>
                  <a:lnTo>
                    <a:pt x="1364361" y="228854"/>
                  </a:lnTo>
                  <a:lnTo>
                    <a:pt x="1310259" y="225806"/>
                  </a:lnTo>
                  <a:lnTo>
                    <a:pt x="1255268" y="220980"/>
                  </a:lnTo>
                  <a:lnTo>
                    <a:pt x="1199261" y="214249"/>
                  </a:lnTo>
                  <a:lnTo>
                    <a:pt x="1142365" y="205232"/>
                  </a:lnTo>
                  <a:lnTo>
                    <a:pt x="1084326" y="194437"/>
                  </a:lnTo>
                  <a:lnTo>
                    <a:pt x="1079627" y="192532"/>
                  </a:lnTo>
                  <a:lnTo>
                    <a:pt x="1072388" y="190246"/>
                  </a:lnTo>
                  <a:lnTo>
                    <a:pt x="1062990" y="187579"/>
                  </a:lnTo>
                  <a:lnTo>
                    <a:pt x="1051433" y="184658"/>
                  </a:lnTo>
                  <a:lnTo>
                    <a:pt x="1038225" y="181483"/>
                  </a:lnTo>
                  <a:lnTo>
                    <a:pt x="1023112" y="178435"/>
                  </a:lnTo>
                  <a:lnTo>
                    <a:pt x="1006348" y="175260"/>
                  </a:lnTo>
                  <a:lnTo>
                    <a:pt x="988314" y="172212"/>
                  </a:lnTo>
                  <a:lnTo>
                    <a:pt x="969137" y="169418"/>
                  </a:lnTo>
                  <a:lnTo>
                    <a:pt x="948944" y="166878"/>
                  </a:lnTo>
                  <a:lnTo>
                    <a:pt x="927989" y="164592"/>
                  </a:lnTo>
                  <a:lnTo>
                    <a:pt x="906145" y="162941"/>
                  </a:lnTo>
                  <a:lnTo>
                    <a:pt x="861949" y="161417"/>
                  </a:lnTo>
                  <a:lnTo>
                    <a:pt x="839470" y="161544"/>
                  </a:lnTo>
                  <a:lnTo>
                    <a:pt x="817245" y="162941"/>
                  </a:lnTo>
                  <a:lnTo>
                    <a:pt x="797560" y="170688"/>
                  </a:lnTo>
                  <a:lnTo>
                    <a:pt x="776732" y="178943"/>
                  </a:lnTo>
                  <a:lnTo>
                    <a:pt x="733044" y="195707"/>
                  </a:lnTo>
                  <a:lnTo>
                    <a:pt x="687832" y="212344"/>
                  </a:lnTo>
                  <a:lnTo>
                    <a:pt x="643001" y="228600"/>
                  </a:lnTo>
                  <a:lnTo>
                    <a:pt x="600075" y="243840"/>
                  </a:lnTo>
                  <a:lnTo>
                    <a:pt x="579755" y="250952"/>
                  </a:lnTo>
                  <a:lnTo>
                    <a:pt x="560705" y="257683"/>
                  </a:lnTo>
                  <a:lnTo>
                    <a:pt x="542671" y="263906"/>
                  </a:lnTo>
                  <a:lnTo>
                    <a:pt x="526161" y="269494"/>
                  </a:lnTo>
                  <a:lnTo>
                    <a:pt x="511683" y="274320"/>
                  </a:lnTo>
                  <a:lnTo>
                    <a:pt x="498856" y="278638"/>
                  </a:lnTo>
                  <a:lnTo>
                    <a:pt x="492506" y="284353"/>
                  </a:lnTo>
                  <a:lnTo>
                    <a:pt x="484886" y="289306"/>
                  </a:lnTo>
                  <a:lnTo>
                    <a:pt x="475996" y="293116"/>
                  </a:lnTo>
                  <a:lnTo>
                    <a:pt x="466598" y="295783"/>
                  </a:lnTo>
                  <a:lnTo>
                    <a:pt x="456438" y="297053"/>
                  </a:lnTo>
                  <a:lnTo>
                    <a:pt x="446405" y="296545"/>
                  </a:lnTo>
                  <a:lnTo>
                    <a:pt x="436753" y="294005"/>
                  </a:lnTo>
                  <a:lnTo>
                    <a:pt x="427609" y="289306"/>
                  </a:lnTo>
                  <a:lnTo>
                    <a:pt x="422021" y="279654"/>
                  </a:lnTo>
                  <a:lnTo>
                    <a:pt x="415163" y="268859"/>
                  </a:lnTo>
                  <a:lnTo>
                    <a:pt x="407797" y="257175"/>
                  </a:lnTo>
                  <a:lnTo>
                    <a:pt x="399288" y="244475"/>
                  </a:lnTo>
                  <a:lnTo>
                    <a:pt x="390398" y="231013"/>
                  </a:lnTo>
                  <a:lnTo>
                    <a:pt x="380873" y="217043"/>
                  </a:lnTo>
                  <a:lnTo>
                    <a:pt x="360172" y="187833"/>
                  </a:lnTo>
                  <a:lnTo>
                    <a:pt x="338455" y="158242"/>
                  </a:lnTo>
                  <a:lnTo>
                    <a:pt x="315849" y="129286"/>
                  </a:lnTo>
                  <a:lnTo>
                    <a:pt x="293370" y="102235"/>
                  </a:lnTo>
                  <a:lnTo>
                    <a:pt x="282321" y="89916"/>
                  </a:lnTo>
                  <a:lnTo>
                    <a:pt x="271399" y="78486"/>
                  </a:lnTo>
                  <a:lnTo>
                    <a:pt x="251079" y="72263"/>
                  </a:lnTo>
                  <a:lnTo>
                    <a:pt x="229489" y="68072"/>
                  </a:lnTo>
                  <a:lnTo>
                    <a:pt x="207137" y="65278"/>
                  </a:lnTo>
                  <a:lnTo>
                    <a:pt x="184277" y="63754"/>
                  </a:lnTo>
                  <a:lnTo>
                    <a:pt x="138176" y="63373"/>
                  </a:lnTo>
                  <a:lnTo>
                    <a:pt x="115824" y="64135"/>
                  </a:lnTo>
                  <a:lnTo>
                    <a:pt x="94488" y="65151"/>
                  </a:lnTo>
                  <a:lnTo>
                    <a:pt x="74549" y="66040"/>
                  </a:lnTo>
                  <a:lnTo>
                    <a:pt x="56134" y="66548"/>
                  </a:lnTo>
                  <a:lnTo>
                    <a:pt x="39751" y="66802"/>
                  </a:lnTo>
                  <a:lnTo>
                    <a:pt x="25781" y="66040"/>
                  </a:lnTo>
                  <a:lnTo>
                    <a:pt x="14605" y="64389"/>
                  </a:lnTo>
                  <a:lnTo>
                    <a:pt x="9906" y="62992"/>
                  </a:lnTo>
                  <a:lnTo>
                    <a:pt x="6350" y="61341"/>
                  </a:lnTo>
                  <a:lnTo>
                    <a:pt x="3429" y="59309"/>
                  </a:lnTo>
                  <a:lnTo>
                    <a:pt x="1651" y="56642"/>
                  </a:lnTo>
                  <a:lnTo>
                    <a:pt x="762" y="53721"/>
                  </a:lnTo>
                  <a:lnTo>
                    <a:pt x="762" y="50165"/>
                  </a:lnTo>
                  <a:lnTo>
                    <a:pt x="254" y="41529"/>
                  </a:lnTo>
                  <a:lnTo>
                    <a:pt x="0" y="31877"/>
                  </a:lnTo>
                  <a:lnTo>
                    <a:pt x="889" y="22098"/>
                  </a:lnTo>
                  <a:lnTo>
                    <a:pt x="3429" y="13335"/>
                  </a:lnTo>
                  <a:lnTo>
                    <a:pt x="6731" y="11176"/>
                  </a:lnTo>
                  <a:lnTo>
                    <a:pt x="9906" y="10033"/>
                  </a:lnTo>
                  <a:lnTo>
                    <a:pt x="17399" y="9779"/>
                  </a:lnTo>
                  <a:lnTo>
                    <a:pt x="25781" y="12065"/>
                  </a:lnTo>
                  <a:lnTo>
                    <a:pt x="34925" y="16383"/>
                  </a:lnTo>
                  <a:lnTo>
                    <a:pt x="44450" y="21590"/>
                  </a:lnTo>
                  <a:lnTo>
                    <a:pt x="54229" y="27432"/>
                  </a:lnTo>
                  <a:lnTo>
                    <a:pt x="64516" y="32766"/>
                  </a:lnTo>
                  <a:lnTo>
                    <a:pt x="74549" y="37084"/>
                  </a:lnTo>
                  <a:lnTo>
                    <a:pt x="78994" y="35433"/>
                  </a:lnTo>
                  <a:lnTo>
                    <a:pt x="82931" y="32385"/>
                  </a:lnTo>
                  <a:lnTo>
                    <a:pt x="89154" y="24511"/>
                  </a:lnTo>
                  <a:lnTo>
                    <a:pt x="95123" y="16383"/>
                  </a:lnTo>
                  <a:lnTo>
                    <a:pt x="98806" y="13081"/>
                  </a:lnTo>
                  <a:lnTo>
                    <a:pt x="102997" y="10795"/>
                  </a:lnTo>
                  <a:lnTo>
                    <a:pt x="108839" y="9525"/>
                  </a:lnTo>
                  <a:lnTo>
                    <a:pt x="114427" y="9271"/>
                  </a:lnTo>
                  <a:lnTo>
                    <a:pt x="126365" y="11303"/>
                  </a:lnTo>
                  <a:lnTo>
                    <a:pt x="138811" y="13589"/>
                  </a:lnTo>
                  <a:lnTo>
                    <a:pt x="145542" y="13970"/>
                  </a:lnTo>
                  <a:lnTo>
                    <a:pt x="152781" y="13335"/>
                  </a:lnTo>
                  <a:lnTo>
                    <a:pt x="165862" y="5969"/>
                  </a:lnTo>
                  <a:lnTo>
                    <a:pt x="178562" y="1397"/>
                  </a:lnTo>
                  <a:lnTo>
                    <a:pt x="190627" y="0"/>
                  </a:lnTo>
                  <a:lnTo>
                    <a:pt x="202057" y="889"/>
                  </a:lnTo>
                  <a:lnTo>
                    <a:pt x="212725" y="4064"/>
                  </a:lnTo>
                  <a:lnTo>
                    <a:pt x="222377" y="9144"/>
                  </a:lnTo>
                  <a:lnTo>
                    <a:pt x="230886" y="15875"/>
                  </a:lnTo>
                  <a:lnTo>
                    <a:pt x="238125" y="23876"/>
                  </a:lnTo>
                  <a:lnTo>
                    <a:pt x="248666" y="23876"/>
                  </a:lnTo>
                  <a:lnTo>
                    <a:pt x="258699" y="24257"/>
                  </a:lnTo>
                  <a:lnTo>
                    <a:pt x="276733" y="26543"/>
                  </a:lnTo>
                  <a:lnTo>
                    <a:pt x="292735" y="30480"/>
                  </a:lnTo>
                  <a:lnTo>
                    <a:pt x="307213" y="35814"/>
                  </a:lnTo>
                  <a:lnTo>
                    <a:pt x="320421" y="42291"/>
                  </a:lnTo>
                  <a:lnTo>
                    <a:pt x="333248" y="49530"/>
                  </a:lnTo>
                  <a:lnTo>
                    <a:pt x="358775" y="66040"/>
                  </a:lnTo>
                  <a:lnTo>
                    <a:pt x="359410" y="69342"/>
                  </a:lnTo>
                  <a:lnTo>
                    <a:pt x="361061" y="72517"/>
                  </a:lnTo>
                  <a:lnTo>
                    <a:pt x="366649" y="78740"/>
                  </a:lnTo>
                  <a:lnTo>
                    <a:pt x="374904" y="84836"/>
                  </a:lnTo>
                  <a:lnTo>
                    <a:pt x="384175" y="90932"/>
                  </a:lnTo>
                  <a:lnTo>
                    <a:pt x="393573" y="97409"/>
                  </a:lnTo>
                  <a:lnTo>
                    <a:pt x="401574" y="104140"/>
                  </a:lnTo>
                  <a:lnTo>
                    <a:pt x="406908" y="111252"/>
                  </a:lnTo>
                  <a:lnTo>
                    <a:pt x="408305" y="114681"/>
                  </a:lnTo>
                  <a:lnTo>
                    <a:pt x="408559" y="118618"/>
                  </a:lnTo>
                  <a:lnTo>
                    <a:pt x="416941" y="125095"/>
                  </a:lnTo>
                  <a:lnTo>
                    <a:pt x="425831" y="131318"/>
                  </a:lnTo>
                  <a:lnTo>
                    <a:pt x="430530" y="133985"/>
                  </a:lnTo>
                  <a:lnTo>
                    <a:pt x="435737" y="135763"/>
                  </a:lnTo>
                  <a:lnTo>
                    <a:pt x="441706" y="136906"/>
                  </a:lnTo>
                  <a:lnTo>
                    <a:pt x="448437" y="137160"/>
                  </a:lnTo>
                  <a:close/>
                </a:path>
              </a:pathLst>
            </a:custGeom>
            <a:solidFill>
              <a:srgbClr val="FFA6A6"/>
            </a:solidFill>
            <a:ln w="0" cap="flat" cmpd="sng" algn="ctr">
              <a:solidFill>
                <a:srgbClr val="FFA6A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57651" y="4004945"/>
              <a:ext cx="1608583" cy="297054"/>
            </a:xfrm>
            <a:custGeom>
              <a:avLst/>
              <a:gdLst/>
              <a:ahLst/>
              <a:cxnLst/>
              <a:rect l="0" t="0" r="0" b="0"/>
              <a:pathLst>
                <a:path w="1608583" h="297054">
                  <a:moveTo>
                    <a:pt x="420751" y="129540"/>
                  </a:moveTo>
                  <a:lnTo>
                    <a:pt x="437388" y="122555"/>
                  </a:lnTo>
                  <a:lnTo>
                    <a:pt x="456057" y="116205"/>
                  </a:lnTo>
                  <a:lnTo>
                    <a:pt x="476123" y="110363"/>
                  </a:lnTo>
                  <a:lnTo>
                    <a:pt x="498094" y="104775"/>
                  </a:lnTo>
                  <a:lnTo>
                    <a:pt x="521081" y="99187"/>
                  </a:lnTo>
                  <a:lnTo>
                    <a:pt x="545084" y="93472"/>
                  </a:lnTo>
                  <a:lnTo>
                    <a:pt x="569849" y="87122"/>
                  </a:lnTo>
                  <a:lnTo>
                    <a:pt x="576453" y="89154"/>
                  </a:lnTo>
                  <a:lnTo>
                    <a:pt x="583946" y="93472"/>
                  </a:lnTo>
                  <a:lnTo>
                    <a:pt x="588772" y="95631"/>
                  </a:lnTo>
                  <a:lnTo>
                    <a:pt x="594233" y="97536"/>
                  </a:lnTo>
                  <a:lnTo>
                    <a:pt x="601091" y="98806"/>
                  </a:lnTo>
                  <a:lnTo>
                    <a:pt x="609219" y="99441"/>
                  </a:lnTo>
                  <a:lnTo>
                    <a:pt x="625729" y="97155"/>
                  </a:lnTo>
                  <a:lnTo>
                    <a:pt x="641350" y="95504"/>
                  </a:lnTo>
                  <a:lnTo>
                    <a:pt x="670687" y="92837"/>
                  </a:lnTo>
                  <a:lnTo>
                    <a:pt x="699135" y="91186"/>
                  </a:lnTo>
                  <a:lnTo>
                    <a:pt x="727837" y="90424"/>
                  </a:lnTo>
                  <a:lnTo>
                    <a:pt x="757809" y="90043"/>
                  </a:lnTo>
                  <a:lnTo>
                    <a:pt x="790575" y="90297"/>
                  </a:lnTo>
                  <a:lnTo>
                    <a:pt x="808355" y="90297"/>
                  </a:lnTo>
                  <a:lnTo>
                    <a:pt x="827532" y="90424"/>
                  </a:lnTo>
                  <a:lnTo>
                    <a:pt x="847852" y="90678"/>
                  </a:lnTo>
                  <a:lnTo>
                    <a:pt x="869823" y="90678"/>
                  </a:lnTo>
                  <a:lnTo>
                    <a:pt x="879729" y="96393"/>
                  </a:lnTo>
                  <a:lnTo>
                    <a:pt x="884936" y="100330"/>
                  </a:lnTo>
                  <a:lnTo>
                    <a:pt x="889508" y="105537"/>
                  </a:lnTo>
                  <a:lnTo>
                    <a:pt x="909193" y="97663"/>
                  </a:lnTo>
                  <a:lnTo>
                    <a:pt x="929005" y="92075"/>
                  </a:lnTo>
                  <a:lnTo>
                    <a:pt x="948944" y="88138"/>
                  </a:lnTo>
                  <a:lnTo>
                    <a:pt x="969899" y="85217"/>
                  </a:lnTo>
                  <a:lnTo>
                    <a:pt x="991870" y="83439"/>
                  </a:lnTo>
                  <a:lnTo>
                    <a:pt x="1015619" y="82296"/>
                  </a:lnTo>
                  <a:lnTo>
                    <a:pt x="1041400" y="81153"/>
                  </a:lnTo>
                  <a:lnTo>
                    <a:pt x="1069594" y="80010"/>
                  </a:lnTo>
                  <a:lnTo>
                    <a:pt x="1076071" y="80899"/>
                  </a:lnTo>
                  <a:lnTo>
                    <a:pt x="1084326" y="83185"/>
                  </a:lnTo>
                  <a:lnTo>
                    <a:pt x="1094359" y="86360"/>
                  </a:lnTo>
                  <a:lnTo>
                    <a:pt x="1106297" y="90297"/>
                  </a:lnTo>
                  <a:lnTo>
                    <a:pt x="1119759" y="94615"/>
                  </a:lnTo>
                  <a:lnTo>
                    <a:pt x="1134872" y="98552"/>
                  </a:lnTo>
                  <a:lnTo>
                    <a:pt x="1151382" y="101981"/>
                  </a:lnTo>
                  <a:lnTo>
                    <a:pt x="1169035" y="104648"/>
                  </a:lnTo>
                  <a:lnTo>
                    <a:pt x="1207770" y="112522"/>
                  </a:lnTo>
                  <a:lnTo>
                    <a:pt x="1227709" y="115062"/>
                  </a:lnTo>
                  <a:lnTo>
                    <a:pt x="1238377" y="115570"/>
                  </a:lnTo>
                  <a:lnTo>
                    <a:pt x="1249680" y="115062"/>
                  </a:lnTo>
                  <a:lnTo>
                    <a:pt x="1260983" y="117983"/>
                  </a:lnTo>
                  <a:lnTo>
                    <a:pt x="1271016" y="121412"/>
                  </a:lnTo>
                  <a:lnTo>
                    <a:pt x="1289050" y="129159"/>
                  </a:lnTo>
                  <a:lnTo>
                    <a:pt x="1306703" y="137414"/>
                  </a:lnTo>
                  <a:lnTo>
                    <a:pt x="1316101" y="140970"/>
                  </a:lnTo>
                  <a:lnTo>
                    <a:pt x="1326261" y="144399"/>
                  </a:lnTo>
                  <a:lnTo>
                    <a:pt x="1354709" y="146304"/>
                  </a:lnTo>
                  <a:lnTo>
                    <a:pt x="1381379" y="147955"/>
                  </a:lnTo>
                  <a:lnTo>
                    <a:pt x="1406398" y="149860"/>
                  </a:lnTo>
                  <a:lnTo>
                    <a:pt x="1429766" y="151638"/>
                  </a:lnTo>
                  <a:lnTo>
                    <a:pt x="1451229" y="153543"/>
                  </a:lnTo>
                  <a:lnTo>
                    <a:pt x="1471422" y="155194"/>
                  </a:lnTo>
                  <a:lnTo>
                    <a:pt x="1489964" y="157099"/>
                  </a:lnTo>
                  <a:lnTo>
                    <a:pt x="1507109" y="158750"/>
                  </a:lnTo>
                  <a:lnTo>
                    <a:pt x="1522603" y="160401"/>
                  </a:lnTo>
                  <a:lnTo>
                    <a:pt x="1536700" y="162306"/>
                  </a:lnTo>
                  <a:lnTo>
                    <a:pt x="1549273" y="163957"/>
                  </a:lnTo>
                  <a:lnTo>
                    <a:pt x="1560703" y="165735"/>
                  </a:lnTo>
                  <a:lnTo>
                    <a:pt x="1570736" y="167386"/>
                  </a:lnTo>
                  <a:lnTo>
                    <a:pt x="1579626" y="169037"/>
                  </a:lnTo>
                  <a:lnTo>
                    <a:pt x="1586992" y="170688"/>
                  </a:lnTo>
                  <a:lnTo>
                    <a:pt x="1593469" y="172212"/>
                  </a:lnTo>
                  <a:lnTo>
                    <a:pt x="1598549" y="173863"/>
                  </a:lnTo>
                  <a:lnTo>
                    <a:pt x="1602740" y="175641"/>
                  </a:lnTo>
                  <a:lnTo>
                    <a:pt x="1607566" y="178816"/>
                  </a:lnTo>
                  <a:lnTo>
                    <a:pt x="1608582" y="181737"/>
                  </a:lnTo>
                  <a:lnTo>
                    <a:pt x="1605788" y="184658"/>
                  </a:lnTo>
                  <a:lnTo>
                    <a:pt x="1599692" y="187706"/>
                  </a:lnTo>
                  <a:lnTo>
                    <a:pt x="1590675" y="190500"/>
                  </a:lnTo>
                  <a:lnTo>
                    <a:pt x="1578737" y="193421"/>
                  </a:lnTo>
                  <a:lnTo>
                    <a:pt x="1564767" y="196088"/>
                  </a:lnTo>
                  <a:lnTo>
                    <a:pt x="1548384" y="198755"/>
                  </a:lnTo>
                  <a:lnTo>
                    <a:pt x="1530223" y="201168"/>
                  </a:lnTo>
                  <a:lnTo>
                    <a:pt x="1510665" y="203581"/>
                  </a:lnTo>
                  <a:lnTo>
                    <a:pt x="1490218" y="205994"/>
                  </a:lnTo>
                  <a:lnTo>
                    <a:pt x="1446657" y="210312"/>
                  </a:lnTo>
                  <a:lnTo>
                    <a:pt x="1402461" y="214249"/>
                  </a:lnTo>
                  <a:lnTo>
                    <a:pt x="1360297" y="217932"/>
                  </a:lnTo>
                  <a:lnTo>
                    <a:pt x="1340485" y="219456"/>
                  </a:lnTo>
                  <a:lnTo>
                    <a:pt x="1322451" y="220980"/>
                  </a:lnTo>
                  <a:lnTo>
                    <a:pt x="1305814" y="222377"/>
                  </a:lnTo>
                  <a:lnTo>
                    <a:pt x="1291336" y="223647"/>
                  </a:lnTo>
                  <a:lnTo>
                    <a:pt x="1279271" y="224790"/>
                  </a:lnTo>
                  <a:lnTo>
                    <a:pt x="1269873" y="225806"/>
                  </a:lnTo>
                  <a:lnTo>
                    <a:pt x="1214374" y="220980"/>
                  </a:lnTo>
                  <a:lnTo>
                    <a:pt x="1157986" y="214249"/>
                  </a:lnTo>
                  <a:lnTo>
                    <a:pt x="1100836" y="205359"/>
                  </a:lnTo>
                  <a:lnTo>
                    <a:pt x="1042416" y="194437"/>
                  </a:lnTo>
                  <a:lnTo>
                    <a:pt x="1037717" y="192532"/>
                  </a:lnTo>
                  <a:lnTo>
                    <a:pt x="1030478" y="190246"/>
                  </a:lnTo>
                  <a:lnTo>
                    <a:pt x="1021080" y="187579"/>
                  </a:lnTo>
                  <a:lnTo>
                    <a:pt x="1009523" y="184658"/>
                  </a:lnTo>
                  <a:lnTo>
                    <a:pt x="996315" y="181483"/>
                  </a:lnTo>
                  <a:lnTo>
                    <a:pt x="981202" y="178435"/>
                  </a:lnTo>
                  <a:lnTo>
                    <a:pt x="964438" y="175260"/>
                  </a:lnTo>
                  <a:lnTo>
                    <a:pt x="946404" y="172212"/>
                  </a:lnTo>
                  <a:lnTo>
                    <a:pt x="927227" y="169418"/>
                  </a:lnTo>
                  <a:lnTo>
                    <a:pt x="907034" y="166878"/>
                  </a:lnTo>
                  <a:lnTo>
                    <a:pt x="886079" y="164592"/>
                  </a:lnTo>
                  <a:lnTo>
                    <a:pt x="864235" y="162941"/>
                  </a:lnTo>
                  <a:lnTo>
                    <a:pt x="820039" y="161417"/>
                  </a:lnTo>
                  <a:lnTo>
                    <a:pt x="797560" y="161544"/>
                  </a:lnTo>
                  <a:lnTo>
                    <a:pt x="775335" y="162941"/>
                  </a:lnTo>
                  <a:lnTo>
                    <a:pt x="755650" y="170688"/>
                  </a:lnTo>
                  <a:lnTo>
                    <a:pt x="734822" y="178943"/>
                  </a:lnTo>
                  <a:lnTo>
                    <a:pt x="691134" y="195707"/>
                  </a:lnTo>
                  <a:lnTo>
                    <a:pt x="645922" y="212344"/>
                  </a:lnTo>
                  <a:lnTo>
                    <a:pt x="601091" y="228600"/>
                  </a:lnTo>
                  <a:lnTo>
                    <a:pt x="558165" y="243840"/>
                  </a:lnTo>
                  <a:lnTo>
                    <a:pt x="537845" y="250952"/>
                  </a:lnTo>
                  <a:lnTo>
                    <a:pt x="518795" y="257683"/>
                  </a:lnTo>
                  <a:lnTo>
                    <a:pt x="500761" y="263906"/>
                  </a:lnTo>
                  <a:lnTo>
                    <a:pt x="484251" y="269494"/>
                  </a:lnTo>
                  <a:lnTo>
                    <a:pt x="469773" y="274320"/>
                  </a:lnTo>
                  <a:lnTo>
                    <a:pt x="456946" y="278638"/>
                  </a:lnTo>
                  <a:lnTo>
                    <a:pt x="450596" y="284353"/>
                  </a:lnTo>
                  <a:lnTo>
                    <a:pt x="442976" y="289306"/>
                  </a:lnTo>
                  <a:lnTo>
                    <a:pt x="434086" y="293116"/>
                  </a:lnTo>
                  <a:lnTo>
                    <a:pt x="424688" y="295783"/>
                  </a:lnTo>
                  <a:lnTo>
                    <a:pt x="414528" y="297053"/>
                  </a:lnTo>
                  <a:lnTo>
                    <a:pt x="404495" y="296545"/>
                  </a:lnTo>
                  <a:lnTo>
                    <a:pt x="394843" y="294005"/>
                  </a:lnTo>
                  <a:lnTo>
                    <a:pt x="385699" y="289306"/>
                  </a:lnTo>
                  <a:lnTo>
                    <a:pt x="380111" y="279654"/>
                  </a:lnTo>
                  <a:lnTo>
                    <a:pt x="373253" y="268859"/>
                  </a:lnTo>
                  <a:lnTo>
                    <a:pt x="365887" y="257175"/>
                  </a:lnTo>
                  <a:lnTo>
                    <a:pt x="357378" y="244475"/>
                  </a:lnTo>
                  <a:lnTo>
                    <a:pt x="348488" y="231013"/>
                  </a:lnTo>
                  <a:lnTo>
                    <a:pt x="338963" y="217043"/>
                  </a:lnTo>
                  <a:lnTo>
                    <a:pt x="318262" y="187833"/>
                  </a:lnTo>
                  <a:lnTo>
                    <a:pt x="296545" y="158242"/>
                  </a:lnTo>
                  <a:lnTo>
                    <a:pt x="273939" y="129286"/>
                  </a:lnTo>
                  <a:lnTo>
                    <a:pt x="251460" y="102235"/>
                  </a:lnTo>
                  <a:lnTo>
                    <a:pt x="240411" y="89916"/>
                  </a:lnTo>
                  <a:lnTo>
                    <a:pt x="229489" y="78486"/>
                  </a:lnTo>
                  <a:lnTo>
                    <a:pt x="215773" y="74295"/>
                  </a:lnTo>
                  <a:lnTo>
                    <a:pt x="201676" y="70739"/>
                  </a:lnTo>
                  <a:lnTo>
                    <a:pt x="186817" y="67945"/>
                  </a:lnTo>
                  <a:lnTo>
                    <a:pt x="171704" y="65786"/>
                  </a:lnTo>
                  <a:lnTo>
                    <a:pt x="140589" y="63500"/>
                  </a:lnTo>
                  <a:lnTo>
                    <a:pt x="109220" y="63246"/>
                  </a:lnTo>
                  <a:lnTo>
                    <a:pt x="78613" y="64008"/>
                  </a:lnTo>
                  <a:lnTo>
                    <a:pt x="49784" y="65278"/>
                  </a:lnTo>
                  <a:lnTo>
                    <a:pt x="23241" y="66421"/>
                  </a:lnTo>
                  <a:lnTo>
                    <a:pt x="11176" y="66802"/>
                  </a:lnTo>
                  <a:lnTo>
                    <a:pt x="0" y="66802"/>
                  </a:lnTo>
                  <a:lnTo>
                    <a:pt x="19812" y="51943"/>
                  </a:lnTo>
                  <a:lnTo>
                    <a:pt x="42799" y="38227"/>
                  </a:lnTo>
                  <a:lnTo>
                    <a:pt x="68453" y="25400"/>
                  </a:lnTo>
                  <a:lnTo>
                    <a:pt x="96774" y="13589"/>
                  </a:lnTo>
                  <a:lnTo>
                    <a:pt x="103632" y="13970"/>
                  </a:lnTo>
                  <a:lnTo>
                    <a:pt x="110871" y="13335"/>
                  </a:lnTo>
                  <a:lnTo>
                    <a:pt x="123952" y="5969"/>
                  </a:lnTo>
                  <a:lnTo>
                    <a:pt x="136652" y="1397"/>
                  </a:lnTo>
                  <a:lnTo>
                    <a:pt x="148717" y="0"/>
                  </a:lnTo>
                  <a:lnTo>
                    <a:pt x="160147" y="889"/>
                  </a:lnTo>
                  <a:lnTo>
                    <a:pt x="170815" y="4064"/>
                  </a:lnTo>
                  <a:lnTo>
                    <a:pt x="180467" y="9144"/>
                  </a:lnTo>
                  <a:lnTo>
                    <a:pt x="188976" y="15875"/>
                  </a:lnTo>
                  <a:lnTo>
                    <a:pt x="196215" y="23876"/>
                  </a:lnTo>
                  <a:lnTo>
                    <a:pt x="206756" y="23876"/>
                  </a:lnTo>
                  <a:lnTo>
                    <a:pt x="216789" y="24257"/>
                  </a:lnTo>
                  <a:lnTo>
                    <a:pt x="234823" y="26543"/>
                  </a:lnTo>
                  <a:lnTo>
                    <a:pt x="250825" y="30480"/>
                  </a:lnTo>
                  <a:lnTo>
                    <a:pt x="265303" y="35814"/>
                  </a:lnTo>
                  <a:lnTo>
                    <a:pt x="278511" y="42291"/>
                  </a:lnTo>
                  <a:lnTo>
                    <a:pt x="291338" y="49530"/>
                  </a:lnTo>
                  <a:lnTo>
                    <a:pt x="316865" y="66040"/>
                  </a:lnTo>
                  <a:lnTo>
                    <a:pt x="317500" y="69342"/>
                  </a:lnTo>
                  <a:lnTo>
                    <a:pt x="319151" y="72517"/>
                  </a:lnTo>
                  <a:lnTo>
                    <a:pt x="324739" y="78740"/>
                  </a:lnTo>
                  <a:lnTo>
                    <a:pt x="332994" y="84836"/>
                  </a:lnTo>
                  <a:lnTo>
                    <a:pt x="342265" y="90932"/>
                  </a:lnTo>
                  <a:lnTo>
                    <a:pt x="351663" y="97409"/>
                  </a:lnTo>
                  <a:lnTo>
                    <a:pt x="359664" y="104140"/>
                  </a:lnTo>
                  <a:lnTo>
                    <a:pt x="364998" y="111252"/>
                  </a:lnTo>
                  <a:lnTo>
                    <a:pt x="366395" y="114681"/>
                  </a:lnTo>
                  <a:lnTo>
                    <a:pt x="366649" y="118618"/>
                  </a:lnTo>
                  <a:lnTo>
                    <a:pt x="375031" y="125095"/>
                  </a:lnTo>
                  <a:lnTo>
                    <a:pt x="383921" y="131318"/>
                  </a:lnTo>
                  <a:lnTo>
                    <a:pt x="388620" y="133985"/>
                  </a:lnTo>
                  <a:lnTo>
                    <a:pt x="393827" y="135763"/>
                  </a:lnTo>
                  <a:lnTo>
                    <a:pt x="399796" y="136906"/>
                  </a:lnTo>
                  <a:lnTo>
                    <a:pt x="406527" y="137160"/>
                  </a:lnTo>
                  <a:close/>
                </a:path>
              </a:pathLst>
            </a:custGeom>
            <a:solidFill>
              <a:srgbClr val="F4A1A1"/>
            </a:solidFill>
            <a:ln w="0" cap="flat" cmpd="sng" algn="ctr">
              <a:solidFill>
                <a:srgbClr val="F4A1A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64153" y="4046093"/>
              <a:ext cx="1107822" cy="233427"/>
            </a:xfrm>
            <a:custGeom>
              <a:avLst/>
              <a:gdLst/>
              <a:ahLst/>
              <a:cxnLst/>
              <a:rect l="0" t="0" r="0" b="0"/>
              <a:pathLst>
                <a:path w="1107822" h="233427">
                  <a:moveTo>
                    <a:pt x="214249" y="88392"/>
                  </a:moveTo>
                  <a:lnTo>
                    <a:pt x="230886" y="81407"/>
                  </a:lnTo>
                  <a:lnTo>
                    <a:pt x="249555" y="75311"/>
                  </a:lnTo>
                  <a:lnTo>
                    <a:pt x="269621" y="69469"/>
                  </a:lnTo>
                  <a:lnTo>
                    <a:pt x="291592" y="63881"/>
                  </a:lnTo>
                  <a:lnTo>
                    <a:pt x="314579" y="58039"/>
                  </a:lnTo>
                  <a:lnTo>
                    <a:pt x="338582" y="52324"/>
                  </a:lnTo>
                  <a:lnTo>
                    <a:pt x="363347" y="45974"/>
                  </a:lnTo>
                  <a:lnTo>
                    <a:pt x="369951" y="48133"/>
                  </a:lnTo>
                  <a:lnTo>
                    <a:pt x="377444" y="52324"/>
                  </a:lnTo>
                  <a:lnTo>
                    <a:pt x="382270" y="54483"/>
                  </a:lnTo>
                  <a:lnTo>
                    <a:pt x="387731" y="56388"/>
                  </a:lnTo>
                  <a:lnTo>
                    <a:pt x="394589" y="57658"/>
                  </a:lnTo>
                  <a:lnTo>
                    <a:pt x="402717" y="58293"/>
                  </a:lnTo>
                  <a:lnTo>
                    <a:pt x="419227" y="56261"/>
                  </a:lnTo>
                  <a:lnTo>
                    <a:pt x="434848" y="54356"/>
                  </a:lnTo>
                  <a:lnTo>
                    <a:pt x="464185" y="51689"/>
                  </a:lnTo>
                  <a:lnTo>
                    <a:pt x="492760" y="50038"/>
                  </a:lnTo>
                  <a:lnTo>
                    <a:pt x="521335" y="49276"/>
                  </a:lnTo>
                  <a:lnTo>
                    <a:pt x="551307" y="49149"/>
                  </a:lnTo>
                  <a:lnTo>
                    <a:pt x="584073" y="49149"/>
                  </a:lnTo>
                  <a:lnTo>
                    <a:pt x="601853" y="49276"/>
                  </a:lnTo>
                  <a:lnTo>
                    <a:pt x="621030" y="49530"/>
                  </a:lnTo>
                  <a:lnTo>
                    <a:pt x="641350" y="49530"/>
                  </a:lnTo>
                  <a:lnTo>
                    <a:pt x="663321" y="49530"/>
                  </a:lnTo>
                  <a:lnTo>
                    <a:pt x="673227" y="55499"/>
                  </a:lnTo>
                  <a:lnTo>
                    <a:pt x="678434" y="59436"/>
                  </a:lnTo>
                  <a:lnTo>
                    <a:pt x="683006" y="64389"/>
                  </a:lnTo>
                  <a:lnTo>
                    <a:pt x="702691" y="56769"/>
                  </a:lnTo>
                  <a:lnTo>
                    <a:pt x="722503" y="50927"/>
                  </a:lnTo>
                  <a:lnTo>
                    <a:pt x="742442" y="46990"/>
                  </a:lnTo>
                  <a:lnTo>
                    <a:pt x="763397" y="44069"/>
                  </a:lnTo>
                  <a:lnTo>
                    <a:pt x="785368" y="42418"/>
                  </a:lnTo>
                  <a:lnTo>
                    <a:pt x="809117" y="41148"/>
                  </a:lnTo>
                  <a:lnTo>
                    <a:pt x="834898" y="40259"/>
                  </a:lnTo>
                  <a:lnTo>
                    <a:pt x="863092" y="39116"/>
                  </a:lnTo>
                  <a:lnTo>
                    <a:pt x="866902" y="39370"/>
                  </a:lnTo>
                  <a:lnTo>
                    <a:pt x="871347" y="40386"/>
                  </a:lnTo>
                  <a:lnTo>
                    <a:pt x="876554" y="41783"/>
                  </a:lnTo>
                  <a:lnTo>
                    <a:pt x="882650" y="43688"/>
                  </a:lnTo>
                  <a:lnTo>
                    <a:pt x="902716" y="47879"/>
                  </a:lnTo>
                  <a:lnTo>
                    <a:pt x="921639" y="51689"/>
                  </a:lnTo>
                  <a:lnTo>
                    <a:pt x="939800" y="55499"/>
                  </a:lnTo>
                  <a:lnTo>
                    <a:pt x="956691" y="59055"/>
                  </a:lnTo>
                  <a:lnTo>
                    <a:pt x="972439" y="62484"/>
                  </a:lnTo>
                  <a:lnTo>
                    <a:pt x="987425" y="65786"/>
                  </a:lnTo>
                  <a:lnTo>
                    <a:pt x="1001268" y="68961"/>
                  </a:lnTo>
                  <a:lnTo>
                    <a:pt x="1014095" y="72136"/>
                  </a:lnTo>
                  <a:lnTo>
                    <a:pt x="1037082" y="77724"/>
                  </a:lnTo>
                  <a:lnTo>
                    <a:pt x="1056513" y="82804"/>
                  </a:lnTo>
                  <a:lnTo>
                    <a:pt x="1072388" y="87503"/>
                  </a:lnTo>
                  <a:lnTo>
                    <a:pt x="1085215" y="91694"/>
                  </a:lnTo>
                  <a:lnTo>
                    <a:pt x="1094867" y="95504"/>
                  </a:lnTo>
                  <a:lnTo>
                    <a:pt x="1101725" y="98933"/>
                  </a:lnTo>
                  <a:lnTo>
                    <a:pt x="1106043" y="101981"/>
                  </a:lnTo>
                  <a:lnTo>
                    <a:pt x="1107821" y="104521"/>
                  </a:lnTo>
                  <a:lnTo>
                    <a:pt x="1107440" y="106807"/>
                  </a:lnTo>
                  <a:lnTo>
                    <a:pt x="1104773" y="108839"/>
                  </a:lnTo>
                  <a:lnTo>
                    <a:pt x="1100328" y="110490"/>
                  </a:lnTo>
                  <a:lnTo>
                    <a:pt x="1094359" y="112014"/>
                  </a:lnTo>
                  <a:lnTo>
                    <a:pt x="1086612" y="113157"/>
                  </a:lnTo>
                  <a:lnTo>
                    <a:pt x="1077849" y="114300"/>
                  </a:lnTo>
                  <a:lnTo>
                    <a:pt x="1067689" y="114935"/>
                  </a:lnTo>
                  <a:lnTo>
                    <a:pt x="1056894" y="115824"/>
                  </a:lnTo>
                  <a:lnTo>
                    <a:pt x="1032764" y="116840"/>
                  </a:lnTo>
                  <a:lnTo>
                    <a:pt x="1007237" y="117602"/>
                  </a:lnTo>
                  <a:lnTo>
                    <a:pt x="981964" y="118237"/>
                  </a:lnTo>
                  <a:lnTo>
                    <a:pt x="958215" y="118999"/>
                  </a:lnTo>
                  <a:lnTo>
                    <a:pt x="947293" y="119507"/>
                  </a:lnTo>
                  <a:lnTo>
                    <a:pt x="937387" y="120015"/>
                  </a:lnTo>
                  <a:lnTo>
                    <a:pt x="928624" y="120777"/>
                  </a:lnTo>
                  <a:lnTo>
                    <a:pt x="921131" y="121793"/>
                  </a:lnTo>
                  <a:lnTo>
                    <a:pt x="907923" y="118364"/>
                  </a:lnTo>
                  <a:lnTo>
                    <a:pt x="892556" y="114808"/>
                  </a:lnTo>
                  <a:lnTo>
                    <a:pt x="874776" y="111252"/>
                  </a:lnTo>
                  <a:lnTo>
                    <a:pt x="855218" y="107569"/>
                  </a:lnTo>
                  <a:lnTo>
                    <a:pt x="834136" y="104140"/>
                  </a:lnTo>
                  <a:lnTo>
                    <a:pt x="811530" y="100965"/>
                  </a:lnTo>
                  <a:lnTo>
                    <a:pt x="787908" y="98425"/>
                  </a:lnTo>
                  <a:lnTo>
                    <a:pt x="763397" y="96266"/>
                  </a:lnTo>
                  <a:lnTo>
                    <a:pt x="738124" y="94615"/>
                  </a:lnTo>
                  <a:lnTo>
                    <a:pt x="712851" y="93726"/>
                  </a:lnTo>
                  <a:lnTo>
                    <a:pt x="687070" y="93980"/>
                  </a:lnTo>
                  <a:lnTo>
                    <a:pt x="661670" y="94869"/>
                  </a:lnTo>
                  <a:lnTo>
                    <a:pt x="636524" y="97155"/>
                  </a:lnTo>
                  <a:lnTo>
                    <a:pt x="612013" y="100457"/>
                  </a:lnTo>
                  <a:lnTo>
                    <a:pt x="588264" y="105156"/>
                  </a:lnTo>
                  <a:lnTo>
                    <a:pt x="566039" y="111252"/>
                  </a:lnTo>
                  <a:lnTo>
                    <a:pt x="547497" y="118999"/>
                  </a:lnTo>
                  <a:lnTo>
                    <a:pt x="528066" y="126746"/>
                  </a:lnTo>
                  <a:lnTo>
                    <a:pt x="487680" y="143764"/>
                  </a:lnTo>
                  <a:lnTo>
                    <a:pt x="404241" y="178435"/>
                  </a:lnTo>
                  <a:lnTo>
                    <a:pt x="363601" y="194818"/>
                  </a:lnTo>
                  <a:lnTo>
                    <a:pt x="344170" y="202692"/>
                  </a:lnTo>
                  <a:lnTo>
                    <a:pt x="325755" y="209931"/>
                  </a:lnTo>
                  <a:lnTo>
                    <a:pt x="308229" y="216916"/>
                  </a:lnTo>
                  <a:lnTo>
                    <a:pt x="291592" y="223139"/>
                  </a:lnTo>
                  <a:lnTo>
                    <a:pt x="276606" y="228727"/>
                  </a:lnTo>
                  <a:lnTo>
                    <a:pt x="263017" y="233426"/>
                  </a:lnTo>
                  <a:lnTo>
                    <a:pt x="234188" y="229362"/>
                  </a:lnTo>
                  <a:lnTo>
                    <a:pt x="207137" y="224790"/>
                  </a:lnTo>
                  <a:lnTo>
                    <a:pt x="181737" y="219710"/>
                  </a:lnTo>
                  <a:lnTo>
                    <a:pt x="158115" y="214249"/>
                  </a:lnTo>
                  <a:lnTo>
                    <a:pt x="144272" y="193421"/>
                  </a:lnTo>
                  <a:lnTo>
                    <a:pt x="128905" y="170815"/>
                  </a:lnTo>
                  <a:lnTo>
                    <a:pt x="112141" y="147320"/>
                  </a:lnTo>
                  <a:lnTo>
                    <a:pt x="94869" y="123444"/>
                  </a:lnTo>
                  <a:lnTo>
                    <a:pt x="76708" y="99822"/>
                  </a:lnTo>
                  <a:lnTo>
                    <a:pt x="58674" y="77216"/>
                  </a:lnTo>
                  <a:lnTo>
                    <a:pt x="40513" y="56261"/>
                  </a:lnTo>
                  <a:lnTo>
                    <a:pt x="22987" y="37592"/>
                  </a:lnTo>
                  <a:lnTo>
                    <a:pt x="11684" y="33782"/>
                  </a:lnTo>
                  <a:lnTo>
                    <a:pt x="0" y="30607"/>
                  </a:lnTo>
                  <a:lnTo>
                    <a:pt x="15494" y="22098"/>
                  </a:lnTo>
                  <a:lnTo>
                    <a:pt x="32639" y="14097"/>
                  </a:lnTo>
                  <a:lnTo>
                    <a:pt x="50800" y="6731"/>
                  </a:lnTo>
                  <a:lnTo>
                    <a:pt x="69977" y="0"/>
                  </a:lnTo>
                  <a:lnTo>
                    <a:pt x="90043" y="11811"/>
                  </a:lnTo>
                  <a:lnTo>
                    <a:pt x="110363" y="25019"/>
                  </a:lnTo>
                  <a:lnTo>
                    <a:pt x="110998" y="28194"/>
                  </a:lnTo>
                  <a:lnTo>
                    <a:pt x="112649" y="31369"/>
                  </a:lnTo>
                  <a:lnTo>
                    <a:pt x="118237" y="37846"/>
                  </a:lnTo>
                  <a:lnTo>
                    <a:pt x="126492" y="43815"/>
                  </a:lnTo>
                  <a:lnTo>
                    <a:pt x="135763" y="50038"/>
                  </a:lnTo>
                  <a:lnTo>
                    <a:pt x="145161" y="56388"/>
                  </a:lnTo>
                  <a:lnTo>
                    <a:pt x="153162" y="62992"/>
                  </a:lnTo>
                  <a:lnTo>
                    <a:pt x="158496" y="70104"/>
                  </a:lnTo>
                  <a:lnTo>
                    <a:pt x="159893" y="73787"/>
                  </a:lnTo>
                  <a:lnTo>
                    <a:pt x="160147" y="77724"/>
                  </a:lnTo>
                  <a:lnTo>
                    <a:pt x="168529" y="84201"/>
                  </a:lnTo>
                  <a:lnTo>
                    <a:pt x="177419" y="90424"/>
                  </a:lnTo>
                  <a:lnTo>
                    <a:pt x="182118" y="92837"/>
                  </a:lnTo>
                  <a:lnTo>
                    <a:pt x="187325" y="94615"/>
                  </a:lnTo>
                  <a:lnTo>
                    <a:pt x="193294" y="95758"/>
                  </a:lnTo>
                  <a:lnTo>
                    <a:pt x="200025" y="96012"/>
                  </a:lnTo>
                  <a:close/>
                </a:path>
              </a:pathLst>
            </a:custGeom>
            <a:solidFill>
              <a:srgbClr val="EC9B9B"/>
            </a:solidFill>
            <a:ln w="0" cap="flat" cmpd="sng" algn="ctr">
              <a:solidFill>
                <a:srgbClr val="EC9B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07790" y="4086352"/>
              <a:ext cx="698882" cy="91949"/>
            </a:xfrm>
            <a:custGeom>
              <a:avLst/>
              <a:gdLst/>
              <a:ahLst/>
              <a:cxnLst/>
              <a:rect l="0" t="0" r="0" b="0"/>
              <a:pathLst>
                <a:path w="698882" h="91949">
                  <a:moveTo>
                    <a:pt x="70612" y="48133"/>
                  </a:moveTo>
                  <a:lnTo>
                    <a:pt x="87249" y="41148"/>
                  </a:lnTo>
                  <a:lnTo>
                    <a:pt x="105918" y="35052"/>
                  </a:lnTo>
                  <a:lnTo>
                    <a:pt x="125984" y="29210"/>
                  </a:lnTo>
                  <a:lnTo>
                    <a:pt x="147955" y="23622"/>
                  </a:lnTo>
                  <a:lnTo>
                    <a:pt x="170942" y="17780"/>
                  </a:lnTo>
                  <a:lnTo>
                    <a:pt x="194945" y="12065"/>
                  </a:lnTo>
                  <a:lnTo>
                    <a:pt x="219710" y="5715"/>
                  </a:lnTo>
                  <a:lnTo>
                    <a:pt x="226314" y="7874"/>
                  </a:lnTo>
                  <a:lnTo>
                    <a:pt x="233807" y="12065"/>
                  </a:lnTo>
                  <a:lnTo>
                    <a:pt x="238633" y="14224"/>
                  </a:lnTo>
                  <a:lnTo>
                    <a:pt x="244094" y="16129"/>
                  </a:lnTo>
                  <a:lnTo>
                    <a:pt x="250952" y="17399"/>
                  </a:lnTo>
                  <a:lnTo>
                    <a:pt x="259080" y="18034"/>
                  </a:lnTo>
                  <a:lnTo>
                    <a:pt x="275590" y="16002"/>
                  </a:lnTo>
                  <a:lnTo>
                    <a:pt x="291211" y="14097"/>
                  </a:lnTo>
                  <a:lnTo>
                    <a:pt x="320548" y="11430"/>
                  </a:lnTo>
                  <a:lnTo>
                    <a:pt x="348996" y="9779"/>
                  </a:lnTo>
                  <a:lnTo>
                    <a:pt x="377698" y="9017"/>
                  </a:lnTo>
                  <a:lnTo>
                    <a:pt x="407670" y="8890"/>
                  </a:lnTo>
                  <a:lnTo>
                    <a:pt x="440436" y="8890"/>
                  </a:lnTo>
                  <a:lnTo>
                    <a:pt x="458216" y="9017"/>
                  </a:lnTo>
                  <a:lnTo>
                    <a:pt x="477393" y="9271"/>
                  </a:lnTo>
                  <a:lnTo>
                    <a:pt x="497713" y="9271"/>
                  </a:lnTo>
                  <a:lnTo>
                    <a:pt x="519684" y="9271"/>
                  </a:lnTo>
                  <a:lnTo>
                    <a:pt x="529590" y="15240"/>
                  </a:lnTo>
                  <a:lnTo>
                    <a:pt x="534797" y="19177"/>
                  </a:lnTo>
                  <a:lnTo>
                    <a:pt x="539369" y="24130"/>
                  </a:lnTo>
                  <a:lnTo>
                    <a:pt x="551815" y="19177"/>
                  </a:lnTo>
                  <a:lnTo>
                    <a:pt x="579247" y="14478"/>
                  </a:lnTo>
                  <a:lnTo>
                    <a:pt x="603504" y="10541"/>
                  </a:lnTo>
                  <a:lnTo>
                    <a:pt x="624586" y="7112"/>
                  </a:lnTo>
                  <a:lnTo>
                    <a:pt x="642747" y="4572"/>
                  </a:lnTo>
                  <a:lnTo>
                    <a:pt x="657987" y="2667"/>
                  </a:lnTo>
                  <a:lnTo>
                    <a:pt x="670560" y="1143"/>
                  </a:lnTo>
                  <a:lnTo>
                    <a:pt x="680593" y="254"/>
                  </a:lnTo>
                  <a:lnTo>
                    <a:pt x="688467" y="0"/>
                  </a:lnTo>
                  <a:lnTo>
                    <a:pt x="693928" y="127"/>
                  </a:lnTo>
                  <a:lnTo>
                    <a:pt x="697357" y="635"/>
                  </a:lnTo>
                  <a:lnTo>
                    <a:pt x="698881" y="1524"/>
                  </a:lnTo>
                  <a:lnTo>
                    <a:pt x="698627" y="2921"/>
                  </a:lnTo>
                  <a:lnTo>
                    <a:pt x="696849" y="4699"/>
                  </a:lnTo>
                  <a:lnTo>
                    <a:pt x="693674" y="6731"/>
                  </a:lnTo>
                  <a:lnTo>
                    <a:pt x="689229" y="9017"/>
                  </a:lnTo>
                  <a:lnTo>
                    <a:pt x="683641" y="11684"/>
                  </a:lnTo>
                  <a:lnTo>
                    <a:pt x="669544" y="17399"/>
                  </a:lnTo>
                  <a:lnTo>
                    <a:pt x="652780" y="23876"/>
                  </a:lnTo>
                  <a:lnTo>
                    <a:pt x="616204" y="37211"/>
                  </a:lnTo>
                  <a:lnTo>
                    <a:pt x="598551" y="43942"/>
                  </a:lnTo>
                  <a:lnTo>
                    <a:pt x="583438" y="50292"/>
                  </a:lnTo>
                  <a:lnTo>
                    <a:pt x="577088" y="53086"/>
                  </a:lnTo>
                  <a:lnTo>
                    <a:pt x="571627" y="55753"/>
                  </a:lnTo>
                  <a:lnTo>
                    <a:pt x="567436" y="58293"/>
                  </a:lnTo>
                  <a:lnTo>
                    <a:pt x="564388" y="60325"/>
                  </a:lnTo>
                  <a:lnTo>
                    <a:pt x="546989" y="58293"/>
                  </a:lnTo>
                  <a:lnTo>
                    <a:pt x="528955" y="56642"/>
                  </a:lnTo>
                  <a:lnTo>
                    <a:pt x="490855" y="54229"/>
                  </a:lnTo>
                  <a:lnTo>
                    <a:pt x="451993" y="53721"/>
                  </a:lnTo>
                  <a:lnTo>
                    <a:pt x="413639" y="55118"/>
                  </a:lnTo>
                  <a:lnTo>
                    <a:pt x="403860" y="58547"/>
                  </a:lnTo>
                  <a:lnTo>
                    <a:pt x="392557" y="61595"/>
                  </a:lnTo>
                  <a:lnTo>
                    <a:pt x="379730" y="64135"/>
                  </a:lnTo>
                  <a:lnTo>
                    <a:pt x="365760" y="66294"/>
                  </a:lnTo>
                  <a:lnTo>
                    <a:pt x="335280" y="70231"/>
                  </a:lnTo>
                  <a:lnTo>
                    <a:pt x="302895" y="73406"/>
                  </a:lnTo>
                  <a:lnTo>
                    <a:pt x="270256" y="76835"/>
                  </a:lnTo>
                  <a:lnTo>
                    <a:pt x="238633" y="80518"/>
                  </a:lnTo>
                  <a:lnTo>
                    <a:pt x="224028" y="82804"/>
                  </a:lnTo>
                  <a:lnTo>
                    <a:pt x="210312" y="85471"/>
                  </a:lnTo>
                  <a:lnTo>
                    <a:pt x="197612" y="88519"/>
                  </a:lnTo>
                  <a:lnTo>
                    <a:pt x="186309" y="91948"/>
                  </a:lnTo>
                  <a:lnTo>
                    <a:pt x="157734" y="90805"/>
                  </a:lnTo>
                  <a:lnTo>
                    <a:pt x="131699" y="89916"/>
                  </a:lnTo>
                  <a:lnTo>
                    <a:pt x="108331" y="89154"/>
                  </a:lnTo>
                  <a:lnTo>
                    <a:pt x="87630" y="88392"/>
                  </a:lnTo>
                  <a:lnTo>
                    <a:pt x="69215" y="87630"/>
                  </a:lnTo>
                  <a:lnTo>
                    <a:pt x="53340" y="86741"/>
                  </a:lnTo>
                  <a:lnTo>
                    <a:pt x="39624" y="85471"/>
                  </a:lnTo>
                  <a:lnTo>
                    <a:pt x="28194" y="83693"/>
                  </a:lnTo>
                  <a:lnTo>
                    <a:pt x="18796" y="81661"/>
                  </a:lnTo>
                  <a:lnTo>
                    <a:pt x="11557" y="78994"/>
                  </a:lnTo>
                  <a:lnTo>
                    <a:pt x="5969" y="75692"/>
                  </a:lnTo>
                  <a:lnTo>
                    <a:pt x="2159" y="71628"/>
                  </a:lnTo>
                  <a:lnTo>
                    <a:pt x="381" y="66548"/>
                  </a:lnTo>
                  <a:lnTo>
                    <a:pt x="0" y="60579"/>
                  </a:lnTo>
                  <a:lnTo>
                    <a:pt x="1143" y="53467"/>
                  </a:lnTo>
                  <a:lnTo>
                    <a:pt x="3937" y="45212"/>
                  </a:lnTo>
                  <a:lnTo>
                    <a:pt x="8509" y="37211"/>
                  </a:lnTo>
                  <a:lnTo>
                    <a:pt x="14859" y="29845"/>
                  </a:lnTo>
                  <a:lnTo>
                    <a:pt x="16256" y="33528"/>
                  </a:lnTo>
                  <a:lnTo>
                    <a:pt x="16510" y="37465"/>
                  </a:lnTo>
                  <a:lnTo>
                    <a:pt x="24892" y="43942"/>
                  </a:lnTo>
                  <a:lnTo>
                    <a:pt x="33782" y="50165"/>
                  </a:lnTo>
                  <a:lnTo>
                    <a:pt x="38481" y="52578"/>
                  </a:lnTo>
                  <a:lnTo>
                    <a:pt x="43688" y="54356"/>
                  </a:lnTo>
                  <a:lnTo>
                    <a:pt x="49657" y="55499"/>
                  </a:lnTo>
                  <a:lnTo>
                    <a:pt x="56388" y="55753"/>
                  </a:lnTo>
                  <a:close/>
                </a:path>
              </a:pathLst>
            </a:custGeom>
            <a:solidFill>
              <a:srgbClr val="D78D8D"/>
            </a:solidFill>
            <a:ln w="0" cap="flat" cmpd="sng" algn="ctr">
              <a:solidFill>
                <a:srgbClr val="D78D8D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63543" y="4094099"/>
              <a:ext cx="462408" cy="57786"/>
            </a:xfrm>
            <a:custGeom>
              <a:avLst/>
              <a:gdLst/>
              <a:ahLst/>
              <a:cxnLst/>
              <a:rect l="0" t="0" r="0" b="0"/>
              <a:pathLst>
                <a:path w="462408" h="57786">
                  <a:moveTo>
                    <a:pt x="462280" y="4699"/>
                  </a:moveTo>
                  <a:lnTo>
                    <a:pt x="460883" y="6731"/>
                  </a:lnTo>
                  <a:lnTo>
                    <a:pt x="455295" y="11049"/>
                  </a:lnTo>
                  <a:lnTo>
                    <a:pt x="446151" y="15621"/>
                  </a:lnTo>
                  <a:lnTo>
                    <a:pt x="434340" y="20193"/>
                  </a:lnTo>
                  <a:lnTo>
                    <a:pt x="419735" y="25019"/>
                  </a:lnTo>
                  <a:lnTo>
                    <a:pt x="403225" y="29464"/>
                  </a:lnTo>
                  <a:lnTo>
                    <a:pt x="385191" y="34163"/>
                  </a:lnTo>
                  <a:lnTo>
                    <a:pt x="366014" y="38354"/>
                  </a:lnTo>
                  <a:lnTo>
                    <a:pt x="325882" y="46228"/>
                  </a:lnTo>
                  <a:lnTo>
                    <a:pt x="306197" y="49657"/>
                  </a:lnTo>
                  <a:lnTo>
                    <a:pt x="287020" y="52451"/>
                  </a:lnTo>
                  <a:lnTo>
                    <a:pt x="269113" y="54864"/>
                  </a:lnTo>
                  <a:lnTo>
                    <a:pt x="252984" y="56515"/>
                  </a:lnTo>
                  <a:lnTo>
                    <a:pt x="238887" y="57658"/>
                  </a:lnTo>
                  <a:lnTo>
                    <a:pt x="227457" y="57785"/>
                  </a:lnTo>
                  <a:lnTo>
                    <a:pt x="216154" y="57785"/>
                  </a:lnTo>
                  <a:lnTo>
                    <a:pt x="203327" y="57658"/>
                  </a:lnTo>
                  <a:lnTo>
                    <a:pt x="188722" y="57531"/>
                  </a:lnTo>
                  <a:lnTo>
                    <a:pt x="172847" y="57277"/>
                  </a:lnTo>
                  <a:lnTo>
                    <a:pt x="138811" y="56896"/>
                  </a:lnTo>
                  <a:lnTo>
                    <a:pt x="103632" y="56007"/>
                  </a:lnTo>
                  <a:lnTo>
                    <a:pt x="69469" y="54864"/>
                  </a:lnTo>
                  <a:lnTo>
                    <a:pt x="53848" y="54229"/>
                  </a:lnTo>
                  <a:lnTo>
                    <a:pt x="39243" y="53340"/>
                  </a:lnTo>
                  <a:lnTo>
                    <a:pt x="26416" y="52451"/>
                  </a:lnTo>
                  <a:lnTo>
                    <a:pt x="15367" y="51308"/>
                  </a:lnTo>
                  <a:lnTo>
                    <a:pt x="6477" y="50038"/>
                  </a:lnTo>
                  <a:lnTo>
                    <a:pt x="0" y="48641"/>
                  </a:lnTo>
                  <a:lnTo>
                    <a:pt x="5842" y="44958"/>
                  </a:lnTo>
                  <a:lnTo>
                    <a:pt x="13462" y="41275"/>
                  </a:lnTo>
                  <a:lnTo>
                    <a:pt x="22479" y="37465"/>
                  </a:lnTo>
                  <a:lnTo>
                    <a:pt x="32512" y="33655"/>
                  </a:lnTo>
                  <a:lnTo>
                    <a:pt x="55245" y="26416"/>
                  </a:lnTo>
                  <a:lnTo>
                    <a:pt x="80010" y="19431"/>
                  </a:lnTo>
                  <a:lnTo>
                    <a:pt x="104902" y="13081"/>
                  </a:lnTo>
                  <a:lnTo>
                    <a:pt x="128397" y="7620"/>
                  </a:lnTo>
                  <a:lnTo>
                    <a:pt x="138938" y="5207"/>
                  </a:lnTo>
                  <a:lnTo>
                    <a:pt x="148463" y="3175"/>
                  </a:lnTo>
                  <a:lnTo>
                    <a:pt x="156718" y="1524"/>
                  </a:lnTo>
                  <a:lnTo>
                    <a:pt x="163322" y="0"/>
                  </a:lnTo>
                  <a:lnTo>
                    <a:pt x="168021" y="762"/>
                  </a:lnTo>
                  <a:lnTo>
                    <a:pt x="171831" y="2032"/>
                  </a:lnTo>
                  <a:lnTo>
                    <a:pt x="178689" y="5588"/>
                  </a:lnTo>
                  <a:lnTo>
                    <a:pt x="182880" y="7620"/>
                  </a:lnTo>
                  <a:lnTo>
                    <a:pt x="188595" y="9652"/>
                  </a:lnTo>
                  <a:lnTo>
                    <a:pt x="195834" y="11557"/>
                  </a:lnTo>
                  <a:lnTo>
                    <a:pt x="205232" y="13081"/>
                  </a:lnTo>
                  <a:lnTo>
                    <a:pt x="220091" y="10287"/>
                  </a:lnTo>
                  <a:lnTo>
                    <a:pt x="236474" y="7874"/>
                  </a:lnTo>
                  <a:lnTo>
                    <a:pt x="253746" y="5842"/>
                  </a:lnTo>
                  <a:lnTo>
                    <a:pt x="272415" y="4318"/>
                  </a:lnTo>
                  <a:lnTo>
                    <a:pt x="310515" y="2286"/>
                  </a:lnTo>
                  <a:lnTo>
                    <a:pt x="349504" y="1524"/>
                  </a:lnTo>
                  <a:lnTo>
                    <a:pt x="386080" y="1524"/>
                  </a:lnTo>
                  <a:lnTo>
                    <a:pt x="402971" y="1651"/>
                  </a:lnTo>
                  <a:lnTo>
                    <a:pt x="418719" y="1778"/>
                  </a:lnTo>
                  <a:lnTo>
                    <a:pt x="432816" y="2032"/>
                  </a:lnTo>
                  <a:lnTo>
                    <a:pt x="445008" y="2413"/>
                  </a:lnTo>
                  <a:lnTo>
                    <a:pt x="455041" y="2667"/>
                  </a:lnTo>
                  <a:lnTo>
                    <a:pt x="462407" y="2667"/>
                  </a:lnTo>
                  <a:close/>
                </a:path>
              </a:pathLst>
            </a:custGeom>
            <a:solidFill>
              <a:srgbClr val="A36B6B"/>
            </a:solidFill>
            <a:ln w="0" cap="flat" cmpd="sng" algn="ctr">
              <a:solidFill>
                <a:srgbClr val="A36B6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45916" y="4213860"/>
              <a:ext cx="456820" cy="315469"/>
            </a:xfrm>
            <a:custGeom>
              <a:avLst/>
              <a:gdLst/>
              <a:ahLst/>
              <a:cxnLst/>
              <a:rect l="0" t="0" r="0" b="0"/>
              <a:pathLst>
                <a:path w="456820" h="315469">
                  <a:moveTo>
                    <a:pt x="335026" y="140970"/>
                  </a:moveTo>
                  <a:lnTo>
                    <a:pt x="239014" y="190754"/>
                  </a:lnTo>
                  <a:lnTo>
                    <a:pt x="254381" y="158750"/>
                  </a:lnTo>
                  <a:lnTo>
                    <a:pt x="261620" y="143891"/>
                  </a:lnTo>
                  <a:lnTo>
                    <a:pt x="269494" y="131064"/>
                  </a:lnTo>
                  <a:lnTo>
                    <a:pt x="279654" y="121031"/>
                  </a:lnTo>
                  <a:lnTo>
                    <a:pt x="290322" y="109601"/>
                  </a:lnTo>
                  <a:lnTo>
                    <a:pt x="301498" y="97282"/>
                  </a:lnTo>
                  <a:lnTo>
                    <a:pt x="313563" y="84328"/>
                  </a:lnTo>
                  <a:lnTo>
                    <a:pt x="338582" y="58293"/>
                  </a:lnTo>
                  <a:lnTo>
                    <a:pt x="364617" y="34036"/>
                  </a:lnTo>
                  <a:lnTo>
                    <a:pt x="377571" y="23622"/>
                  </a:lnTo>
                  <a:lnTo>
                    <a:pt x="390398" y="14478"/>
                  </a:lnTo>
                  <a:lnTo>
                    <a:pt x="402844" y="7366"/>
                  </a:lnTo>
                  <a:lnTo>
                    <a:pt x="414909" y="2286"/>
                  </a:lnTo>
                  <a:lnTo>
                    <a:pt x="426466" y="0"/>
                  </a:lnTo>
                  <a:lnTo>
                    <a:pt x="437261" y="635"/>
                  </a:lnTo>
                  <a:lnTo>
                    <a:pt x="442468" y="2159"/>
                  </a:lnTo>
                  <a:lnTo>
                    <a:pt x="447548" y="4318"/>
                  </a:lnTo>
                  <a:lnTo>
                    <a:pt x="452374" y="7747"/>
                  </a:lnTo>
                  <a:lnTo>
                    <a:pt x="456819" y="11811"/>
                  </a:lnTo>
                  <a:lnTo>
                    <a:pt x="439293" y="26924"/>
                  </a:lnTo>
                  <a:lnTo>
                    <a:pt x="421005" y="41148"/>
                  </a:lnTo>
                  <a:lnTo>
                    <a:pt x="385064" y="68072"/>
                  </a:lnTo>
                  <a:lnTo>
                    <a:pt x="369062" y="81788"/>
                  </a:lnTo>
                  <a:lnTo>
                    <a:pt x="354838" y="96520"/>
                  </a:lnTo>
                  <a:lnTo>
                    <a:pt x="348869" y="104267"/>
                  </a:lnTo>
                  <a:lnTo>
                    <a:pt x="343789" y="112395"/>
                  </a:lnTo>
                  <a:lnTo>
                    <a:pt x="339344" y="121158"/>
                  </a:lnTo>
                  <a:lnTo>
                    <a:pt x="336042" y="130302"/>
                  </a:lnTo>
                  <a:lnTo>
                    <a:pt x="335026" y="135890"/>
                  </a:lnTo>
                  <a:lnTo>
                    <a:pt x="115824" y="255270"/>
                  </a:lnTo>
                  <a:lnTo>
                    <a:pt x="0" y="315468"/>
                  </a:lnTo>
                  <a:lnTo>
                    <a:pt x="9271" y="306832"/>
                  </a:lnTo>
                  <a:lnTo>
                    <a:pt x="19685" y="299085"/>
                  </a:lnTo>
                  <a:lnTo>
                    <a:pt x="31115" y="292481"/>
                  </a:lnTo>
                  <a:lnTo>
                    <a:pt x="42418" y="287147"/>
                  </a:lnTo>
                  <a:lnTo>
                    <a:pt x="46736" y="284099"/>
                  </a:lnTo>
                  <a:lnTo>
                    <a:pt x="52070" y="280416"/>
                  </a:lnTo>
                  <a:lnTo>
                    <a:pt x="64262" y="271780"/>
                  </a:lnTo>
                  <a:lnTo>
                    <a:pt x="77089" y="263017"/>
                  </a:lnTo>
                  <a:lnTo>
                    <a:pt x="83058" y="259334"/>
                  </a:lnTo>
                  <a:lnTo>
                    <a:pt x="88011" y="256159"/>
                  </a:lnTo>
                  <a:lnTo>
                    <a:pt x="91821" y="253619"/>
                  </a:lnTo>
                  <a:lnTo>
                    <a:pt x="94742" y="251206"/>
                  </a:lnTo>
                  <a:lnTo>
                    <a:pt x="97536" y="249174"/>
                  </a:lnTo>
                  <a:lnTo>
                    <a:pt x="101092" y="247650"/>
                  </a:lnTo>
                  <a:lnTo>
                    <a:pt x="108839" y="250571"/>
                  </a:lnTo>
                  <a:close/>
                </a:path>
              </a:pathLst>
            </a:custGeom>
            <a:solidFill>
              <a:srgbClr val="D68B8B"/>
            </a:solidFill>
            <a:ln w="0" cap="flat" cmpd="sng" algn="ctr">
              <a:solidFill>
                <a:srgbClr val="D68B8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44646" y="4354957"/>
              <a:ext cx="340107" cy="186945"/>
            </a:xfrm>
            <a:custGeom>
              <a:avLst/>
              <a:gdLst/>
              <a:ahLst/>
              <a:cxnLst/>
              <a:rect l="0" t="0" r="0" b="0"/>
              <a:pathLst>
                <a:path w="340107" h="186945">
                  <a:moveTo>
                    <a:pt x="0" y="175768"/>
                  </a:moveTo>
                  <a:lnTo>
                    <a:pt x="1016" y="174371"/>
                  </a:lnTo>
                  <a:lnTo>
                    <a:pt x="116840" y="114173"/>
                  </a:lnTo>
                  <a:lnTo>
                    <a:pt x="128397" y="122301"/>
                  </a:lnTo>
                  <a:lnTo>
                    <a:pt x="4572" y="186944"/>
                  </a:lnTo>
                  <a:lnTo>
                    <a:pt x="635" y="181737"/>
                  </a:lnTo>
                  <a:lnTo>
                    <a:pt x="228473" y="70104"/>
                  </a:lnTo>
                  <a:lnTo>
                    <a:pt x="234696" y="60198"/>
                  </a:lnTo>
                  <a:lnTo>
                    <a:pt x="240284" y="49911"/>
                  </a:lnTo>
                  <a:lnTo>
                    <a:pt x="336042" y="0"/>
                  </a:lnTo>
                  <a:lnTo>
                    <a:pt x="337439" y="5969"/>
                  </a:lnTo>
                  <a:lnTo>
                    <a:pt x="340106" y="11938"/>
                  </a:lnTo>
                  <a:lnTo>
                    <a:pt x="322707" y="20955"/>
                  </a:lnTo>
                  <a:lnTo>
                    <a:pt x="317500" y="20193"/>
                  </a:lnTo>
                  <a:lnTo>
                    <a:pt x="311658" y="20955"/>
                  </a:lnTo>
                  <a:lnTo>
                    <a:pt x="304419" y="23749"/>
                  </a:lnTo>
                  <a:lnTo>
                    <a:pt x="298196" y="27686"/>
                  </a:lnTo>
                  <a:lnTo>
                    <a:pt x="293116" y="32766"/>
                  </a:lnTo>
                  <a:lnTo>
                    <a:pt x="288925" y="38608"/>
                  </a:lnTo>
                  <a:close/>
                </a:path>
              </a:pathLst>
            </a:custGeom>
            <a:solidFill>
              <a:srgbClr val="C07F7F"/>
            </a:solidFill>
            <a:ln w="0" cap="flat" cmpd="sng" algn="ctr">
              <a:solidFill>
                <a:srgbClr val="C0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49218" y="4366895"/>
              <a:ext cx="341123" cy="180341"/>
            </a:xfrm>
            <a:custGeom>
              <a:avLst/>
              <a:gdLst/>
              <a:ahLst/>
              <a:cxnLst/>
              <a:rect l="0" t="0" r="0" b="0"/>
              <a:pathLst>
                <a:path w="341123" h="180341">
                  <a:moveTo>
                    <a:pt x="0" y="175006"/>
                  </a:moveTo>
                  <a:lnTo>
                    <a:pt x="123825" y="110363"/>
                  </a:lnTo>
                  <a:lnTo>
                    <a:pt x="129286" y="112776"/>
                  </a:lnTo>
                  <a:lnTo>
                    <a:pt x="135128" y="113792"/>
                  </a:lnTo>
                  <a:lnTo>
                    <a:pt x="143764" y="112649"/>
                  </a:lnTo>
                  <a:lnTo>
                    <a:pt x="152400" y="109601"/>
                  </a:lnTo>
                  <a:lnTo>
                    <a:pt x="20701" y="178308"/>
                  </a:lnTo>
                  <a:lnTo>
                    <a:pt x="14351" y="179578"/>
                  </a:lnTo>
                  <a:lnTo>
                    <a:pt x="8509" y="180340"/>
                  </a:lnTo>
                  <a:lnTo>
                    <a:pt x="3937" y="177927"/>
                  </a:lnTo>
                  <a:lnTo>
                    <a:pt x="165989" y="102489"/>
                  </a:lnTo>
                  <a:lnTo>
                    <a:pt x="188214" y="87884"/>
                  </a:lnTo>
                  <a:lnTo>
                    <a:pt x="199771" y="80772"/>
                  </a:lnTo>
                  <a:lnTo>
                    <a:pt x="211455" y="74422"/>
                  </a:lnTo>
                  <a:lnTo>
                    <a:pt x="218059" y="66548"/>
                  </a:lnTo>
                  <a:lnTo>
                    <a:pt x="223901" y="58166"/>
                  </a:lnTo>
                  <a:lnTo>
                    <a:pt x="284353" y="26543"/>
                  </a:lnTo>
                  <a:lnTo>
                    <a:pt x="280416" y="35179"/>
                  </a:lnTo>
                  <a:lnTo>
                    <a:pt x="277368" y="44450"/>
                  </a:lnTo>
                  <a:lnTo>
                    <a:pt x="318135" y="9017"/>
                  </a:lnTo>
                  <a:lnTo>
                    <a:pt x="335534" y="0"/>
                  </a:lnTo>
                  <a:lnTo>
                    <a:pt x="341122" y="11303"/>
                  </a:lnTo>
                  <a:lnTo>
                    <a:pt x="330073" y="17018"/>
                  </a:lnTo>
                  <a:lnTo>
                    <a:pt x="324104" y="12192"/>
                  </a:lnTo>
                  <a:close/>
                </a:path>
              </a:pathLst>
            </a:custGeom>
            <a:solidFill>
              <a:srgbClr val="C08080"/>
            </a:solidFill>
            <a:ln w="0" cap="flat" cmpd="sng" algn="ctr">
              <a:solidFill>
                <a:srgbClr val="C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69919" y="4363339"/>
              <a:ext cx="325502" cy="181865"/>
            </a:xfrm>
            <a:custGeom>
              <a:avLst/>
              <a:gdLst/>
              <a:ahLst/>
              <a:cxnLst/>
              <a:rect l="0" t="0" r="0" b="0"/>
              <a:pathLst>
                <a:path w="325502" h="181865">
                  <a:moveTo>
                    <a:pt x="0" y="181864"/>
                  </a:moveTo>
                  <a:lnTo>
                    <a:pt x="131699" y="113157"/>
                  </a:lnTo>
                  <a:lnTo>
                    <a:pt x="145542" y="105918"/>
                  </a:lnTo>
                  <a:lnTo>
                    <a:pt x="291592" y="3048"/>
                  </a:lnTo>
                  <a:lnTo>
                    <a:pt x="294259" y="1651"/>
                  </a:lnTo>
                  <a:lnTo>
                    <a:pt x="296291" y="508"/>
                  </a:lnTo>
                  <a:lnTo>
                    <a:pt x="298704" y="0"/>
                  </a:lnTo>
                  <a:lnTo>
                    <a:pt x="299466" y="1143"/>
                  </a:lnTo>
                  <a:lnTo>
                    <a:pt x="298450" y="3810"/>
                  </a:lnTo>
                  <a:lnTo>
                    <a:pt x="296291" y="7747"/>
                  </a:lnTo>
                  <a:lnTo>
                    <a:pt x="293116" y="12573"/>
                  </a:lnTo>
                  <a:lnTo>
                    <a:pt x="288798" y="18415"/>
                  </a:lnTo>
                  <a:lnTo>
                    <a:pt x="284099" y="24511"/>
                  </a:lnTo>
                  <a:lnTo>
                    <a:pt x="273685" y="37465"/>
                  </a:lnTo>
                  <a:lnTo>
                    <a:pt x="263779" y="49530"/>
                  </a:lnTo>
                  <a:lnTo>
                    <a:pt x="259588" y="54737"/>
                  </a:lnTo>
                  <a:lnTo>
                    <a:pt x="256413" y="59055"/>
                  </a:lnTo>
                  <a:lnTo>
                    <a:pt x="254000" y="62230"/>
                  </a:lnTo>
                  <a:lnTo>
                    <a:pt x="253111" y="64135"/>
                  </a:lnTo>
                  <a:lnTo>
                    <a:pt x="33401" y="178689"/>
                  </a:lnTo>
                  <a:lnTo>
                    <a:pt x="30353" y="177800"/>
                  </a:lnTo>
                  <a:lnTo>
                    <a:pt x="26797" y="177546"/>
                  </a:lnTo>
                  <a:lnTo>
                    <a:pt x="18415" y="178181"/>
                  </a:lnTo>
                  <a:lnTo>
                    <a:pt x="309499" y="20574"/>
                  </a:lnTo>
                  <a:lnTo>
                    <a:pt x="320421" y="14859"/>
                  </a:lnTo>
                  <a:lnTo>
                    <a:pt x="325501" y="26289"/>
                  </a:lnTo>
                  <a:lnTo>
                    <a:pt x="319024" y="29718"/>
                  </a:lnTo>
                  <a:close/>
                </a:path>
              </a:pathLst>
            </a:custGeom>
            <a:solidFill>
              <a:srgbClr val="C08080"/>
            </a:solidFill>
            <a:ln w="0" cap="flat" cmpd="sng" algn="ctr">
              <a:solidFill>
                <a:srgbClr val="C0808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02304" y="4389755"/>
              <a:ext cx="296546" cy="166752"/>
            </a:xfrm>
            <a:custGeom>
              <a:avLst/>
              <a:gdLst/>
              <a:ahLst/>
              <a:cxnLst/>
              <a:rect l="0" t="0" r="0" b="0"/>
              <a:pathLst>
                <a:path w="296546" h="166752">
                  <a:moveTo>
                    <a:pt x="762" y="152273"/>
                  </a:moveTo>
                  <a:lnTo>
                    <a:pt x="220599" y="37719"/>
                  </a:lnTo>
                  <a:lnTo>
                    <a:pt x="218059" y="53213"/>
                  </a:lnTo>
                  <a:lnTo>
                    <a:pt x="59182" y="135890"/>
                  </a:lnTo>
                  <a:lnTo>
                    <a:pt x="42164" y="144780"/>
                  </a:lnTo>
                  <a:lnTo>
                    <a:pt x="0" y="166751"/>
                  </a:lnTo>
                  <a:lnTo>
                    <a:pt x="1778" y="158877"/>
                  </a:lnTo>
                  <a:lnTo>
                    <a:pt x="2159" y="155448"/>
                  </a:lnTo>
                  <a:lnTo>
                    <a:pt x="2032" y="152908"/>
                  </a:lnTo>
                  <a:lnTo>
                    <a:pt x="286512" y="3302"/>
                  </a:lnTo>
                  <a:lnTo>
                    <a:pt x="292862" y="0"/>
                  </a:lnTo>
                  <a:lnTo>
                    <a:pt x="296545" y="12319"/>
                  </a:lnTo>
                  <a:lnTo>
                    <a:pt x="296291" y="12319"/>
                  </a:lnTo>
                  <a:close/>
                </a:path>
              </a:pathLst>
            </a:custGeom>
            <a:solidFill>
              <a:srgbClr val="CC8888"/>
            </a:solidFill>
            <a:ln w="0" cap="flat" cmpd="sng" algn="ctr">
              <a:solidFill>
                <a:srgbClr val="CC88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00526" y="4357624"/>
              <a:ext cx="298324" cy="208027"/>
            </a:xfrm>
            <a:custGeom>
              <a:avLst/>
              <a:gdLst/>
              <a:ahLst/>
              <a:cxnLst/>
              <a:rect l="0" t="0" r="0" b="0"/>
              <a:pathLst>
                <a:path w="298324" h="208027">
                  <a:moveTo>
                    <a:pt x="1778" y="198882"/>
                  </a:moveTo>
                  <a:lnTo>
                    <a:pt x="44450" y="176784"/>
                  </a:lnTo>
                  <a:lnTo>
                    <a:pt x="33528" y="183261"/>
                  </a:lnTo>
                  <a:lnTo>
                    <a:pt x="22733" y="190627"/>
                  </a:lnTo>
                  <a:lnTo>
                    <a:pt x="11430" y="198755"/>
                  </a:lnTo>
                  <a:lnTo>
                    <a:pt x="0" y="208026"/>
                  </a:lnTo>
                  <a:lnTo>
                    <a:pt x="60833" y="168148"/>
                  </a:lnTo>
                  <a:lnTo>
                    <a:pt x="88392" y="147447"/>
                  </a:lnTo>
                  <a:lnTo>
                    <a:pt x="117602" y="126873"/>
                  </a:lnTo>
                  <a:lnTo>
                    <a:pt x="177038" y="86106"/>
                  </a:lnTo>
                  <a:lnTo>
                    <a:pt x="205359" y="65278"/>
                  </a:lnTo>
                  <a:lnTo>
                    <a:pt x="231394" y="44323"/>
                  </a:lnTo>
                  <a:lnTo>
                    <a:pt x="243078" y="33401"/>
                  </a:lnTo>
                  <a:lnTo>
                    <a:pt x="254000" y="22606"/>
                  </a:lnTo>
                  <a:lnTo>
                    <a:pt x="263779" y="11430"/>
                  </a:lnTo>
                  <a:lnTo>
                    <a:pt x="272542" y="0"/>
                  </a:lnTo>
                  <a:lnTo>
                    <a:pt x="272796" y="762"/>
                  </a:lnTo>
                  <a:lnTo>
                    <a:pt x="274066" y="1524"/>
                  </a:lnTo>
                  <a:lnTo>
                    <a:pt x="277876" y="3556"/>
                  </a:lnTo>
                  <a:lnTo>
                    <a:pt x="279908" y="5080"/>
                  </a:lnTo>
                  <a:lnTo>
                    <a:pt x="281559" y="7112"/>
                  </a:lnTo>
                  <a:lnTo>
                    <a:pt x="282829" y="10033"/>
                  </a:lnTo>
                  <a:lnTo>
                    <a:pt x="282956" y="13843"/>
                  </a:lnTo>
                  <a:lnTo>
                    <a:pt x="281940" y="18923"/>
                  </a:lnTo>
                  <a:lnTo>
                    <a:pt x="279400" y="25273"/>
                  </a:lnTo>
                  <a:lnTo>
                    <a:pt x="275082" y="33020"/>
                  </a:lnTo>
                  <a:lnTo>
                    <a:pt x="268732" y="42545"/>
                  </a:lnTo>
                  <a:lnTo>
                    <a:pt x="264668" y="48006"/>
                  </a:lnTo>
                  <a:lnTo>
                    <a:pt x="259969" y="53975"/>
                  </a:lnTo>
                  <a:lnTo>
                    <a:pt x="254762" y="60452"/>
                  </a:lnTo>
                  <a:lnTo>
                    <a:pt x="248793" y="67437"/>
                  </a:lnTo>
                  <a:lnTo>
                    <a:pt x="241808" y="74930"/>
                  </a:lnTo>
                  <a:lnTo>
                    <a:pt x="234188" y="83058"/>
                  </a:lnTo>
                  <a:lnTo>
                    <a:pt x="226060" y="91694"/>
                  </a:lnTo>
                  <a:lnTo>
                    <a:pt x="216789" y="100965"/>
                  </a:lnTo>
                  <a:lnTo>
                    <a:pt x="125222" y="148717"/>
                  </a:lnTo>
                  <a:lnTo>
                    <a:pt x="109347" y="151765"/>
                  </a:lnTo>
                  <a:lnTo>
                    <a:pt x="93726" y="155829"/>
                  </a:lnTo>
                  <a:lnTo>
                    <a:pt x="77216" y="161290"/>
                  </a:lnTo>
                  <a:lnTo>
                    <a:pt x="298323" y="44450"/>
                  </a:lnTo>
                  <a:close/>
                </a:path>
              </a:pathLst>
            </a:custGeom>
            <a:solidFill>
              <a:srgbClr val="CC8888"/>
            </a:solidFill>
            <a:ln w="0" cap="flat" cmpd="sng" algn="ctr">
              <a:solidFill>
                <a:srgbClr val="CC88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814699" y="4374769"/>
              <a:ext cx="169546" cy="131827"/>
            </a:xfrm>
            <a:custGeom>
              <a:avLst/>
              <a:gdLst/>
              <a:ahLst/>
              <a:cxnLst/>
              <a:rect l="0" t="0" r="0" b="0"/>
              <a:pathLst>
                <a:path w="169546" h="131827">
                  <a:moveTo>
                    <a:pt x="0" y="131826"/>
                  </a:moveTo>
                  <a:lnTo>
                    <a:pt x="10541" y="127508"/>
                  </a:lnTo>
                  <a:lnTo>
                    <a:pt x="21717" y="121031"/>
                  </a:lnTo>
                  <a:lnTo>
                    <a:pt x="33655" y="113030"/>
                  </a:lnTo>
                  <a:lnTo>
                    <a:pt x="45974" y="103251"/>
                  </a:lnTo>
                  <a:lnTo>
                    <a:pt x="70739" y="81153"/>
                  </a:lnTo>
                  <a:lnTo>
                    <a:pt x="95631" y="57531"/>
                  </a:lnTo>
                  <a:lnTo>
                    <a:pt x="107569" y="45974"/>
                  </a:lnTo>
                  <a:lnTo>
                    <a:pt x="118999" y="35052"/>
                  </a:lnTo>
                  <a:lnTo>
                    <a:pt x="129921" y="24892"/>
                  </a:lnTo>
                  <a:lnTo>
                    <a:pt x="139954" y="16129"/>
                  </a:lnTo>
                  <a:lnTo>
                    <a:pt x="149098" y="8890"/>
                  </a:lnTo>
                  <a:lnTo>
                    <a:pt x="157099" y="3556"/>
                  </a:lnTo>
                  <a:lnTo>
                    <a:pt x="163957" y="635"/>
                  </a:lnTo>
                  <a:lnTo>
                    <a:pt x="167005" y="0"/>
                  </a:lnTo>
                  <a:lnTo>
                    <a:pt x="169545" y="254"/>
                  </a:lnTo>
                  <a:lnTo>
                    <a:pt x="167767" y="4826"/>
                  </a:lnTo>
                  <a:lnTo>
                    <a:pt x="164719" y="10541"/>
                  </a:lnTo>
                  <a:lnTo>
                    <a:pt x="160909" y="17018"/>
                  </a:lnTo>
                  <a:lnTo>
                    <a:pt x="156083" y="24257"/>
                  </a:lnTo>
                  <a:lnTo>
                    <a:pt x="144780" y="40005"/>
                  </a:lnTo>
                  <a:lnTo>
                    <a:pt x="132207" y="56388"/>
                  </a:lnTo>
                  <a:lnTo>
                    <a:pt x="119634" y="72136"/>
                  </a:lnTo>
                  <a:lnTo>
                    <a:pt x="113919" y="79121"/>
                  </a:lnTo>
                  <a:lnTo>
                    <a:pt x="108839" y="85598"/>
                  </a:lnTo>
                  <a:lnTo>
                    <a:pt x="104648" y="91059"/>
                  </a:lnTo>
                  <a:lnTo>
                    <a:pt x="100965" y="95377"/>
                  </a:lnTo>
                  <a:lnTo>
                    <a:pt x="98679" y="98806"/>
                  </a:lnTo>
                  <a:lnTo>
                    <a:pt x="97536" y="100457"/>
                  </a:lnTo>
                  <a:lnTo>
                    <a:pt x="45466" y="127508"/>
                  </a:lnTo>
                  <a:lnTo>
                    <a:pt x="35179" y="128397"/>
                  </a:lnTo>
                  <a:lnTo>
                    <a:pt x="22733" y="129286"/>
                  </a:lnTo>
                  <a:lnTo>
                    <a:pt x="10287" y="130429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60038" y="4475226"/>
              <a:ext cx="52198" cy="27306"/>
            </a:xfrm>
            <a:custGeom>
              <a:avLst/>
              <a:gdLst/>
              <a:ahLst/>
              <a:cxnLst/>
              <a:rect l="0" t="0" r="0" b="0"/>
              <a:pathLst>
                <a:path w="52198" h="27306">
                  <a:moveTo>
                    <a:pt x="0" y="27305"/>
                  </a:moveTo>
                  <a:lnTo>
                    <a:pt x="52197" y="0"/>
                  </a:lnTo>
                  <a:lnTo>
                    <a:pt x="49276" y="7112"/>
                  </a:lnTo>
                  <a:lnTo>
                    <a:pt x="45847" y="13462"/>
                  </a:lnTo>
                  <a:lnTo>
                    <a:pt x="41656" y="19304"/>
                  </a:lnTo>
                  <a:lnTo>
                    <a:pt x="36576" y="24511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31818" y="4288917"/>
              <a:ext cx="237999" cy="400432"/>
            </a:xfrm>
            <a:custGeom>
              <a:avLst/>
              <a:gdLst/>
              <a:ahLst/>
              <a:cxnLst/>
              <a:rect l="0" t="0" r="0" b="0"/>
              <a:pathLst>
                <a:path w="237999" h="400432">
                  <a:moveTo>
                    <a:pt x="25019" y="176149"/>
                  </a:moveTo>
                  <a:lnTo>
                    <a:pt x="39116" y="146177"/>
                  </a:lnTo>
                  <a:lnTo>
                    <a:pt x="55753" y="116713"/>
                  </a:lnTo>
                  <a:lnTo>
                    <a:pt x="74295" y="88519"/>
                  </a:lnTo>
                  <a:lnTo>
                    <a:pt x="94234" y="62230"/>
                  </a:lnTo>
                  <a:lnTo>
                    <a:pt x="115316" y="38354"/>
                  </a:lnTo>
                  <a:lnTo>
                    <a:pt x="136906" y="17399"/>
                  </a:lnTo>
                  <a:lnTo>
                    <a:pt x="147828" y="8255"/>
                  </a:lnTo>
                  <a:lnTo>
                    <a:pt x="158496" y="0"/>
                  </a:lnTo>
                  <a:lnTo>
                    <a:pt x="161290" y="1143"/>
                  </a:lnTo>
                  <a:lnTo>
                    <a:pt x="163068" y="2794"/>
                  </a:lnTo>
                  <a:lnTo>
                    <a:pt x="163957" y="5080"/>
                  </a:lnTo>
                  <a:lnTo>
                    <a:pt x="163957" y="7747"/>
                  </a:lnTo>
                  <a:lnTo>
                    <a:pt x="162052" y="13970"/>
                  </a:lnTo>
                  <a:lnTo>
                    <a:pt x="158877" y="21336"/>
                  </a:lnTo>
                  <a:lnTo>
                    <a:pt x="155702" y="28575"/>
                  </a:lnTo>
                  <a:lnTo>
                    <a:pt x="153670" y="35560"/>
                  </a:lnTo>
                  <a:lnTo>
                    <a:pt x="153416" y="38481"/>
                  </a:lnTo>
                  <a:lnTo>
                    <a:pt x="154051" y="41148"/>
                  </a:lnTo>
                  <a:lnTo>
                    <a:pt x="155702" y="43307"/>
                  </a:lnTo>
                  <a:lnTo>
                    <a:pt x="158496" y="44831"/>
                  </a:lnTo>
                  <a:lnTo>
                    <a:pt x="163449" y="46355"/>
                  </a:lnTo>
                  <a:lnTo>
                    <a:pt x="168275" y="46736"/>
                  </a:lnTo>
                  <a:lnTo>
                    <a:pt x="177927" y="44958"/>
                  </a:lnTo>
                  <a:lnTo>
                    <a:pt x="187452" y="40513"/>
                  </a:lnTo>
                  <a:lnTo>
                    <a:pt x="197104" y="34036"/>
                  </a:lnTo>
                  <a:lnTo>
                    <a:pt x="216662" y="18542"/>
                  </a:lnTo>
                  <a:lnTo>
                    <a:pt x="227203" y="11303"/>
                  </a:lnTo>
                  <a:lnTo>
                    <a:pt x="237998" y="5461"/>
                  </a:lnTo>
                  <a:lnTo>
                    <a:pt x="227330" y="21844"/>
                  </a:lnTo>
                  <a:lnTo>
                    <a:pt x="215646" y="37211"/>
                  </a:lnTo>
                  <a:lnTo>
                    <a:pt x="202692" y="51562"/>
                  </a:lnTo>
                  <a:lnTo>
                    <a:pt x="189611" y="65278"/>
                  </a:lnTo>
                  <a:lnTo>
                    <a:pt x="163068" y="92456"/>
                  </a:lnTo>
                  <a:lnTo>
                    <a:pt x="150368" y="106426"/>
                  </a:lnTo>
                  <a:lnTo>
                    <a:pt x="138430" y="121158"/>
                  </a:lnTo>
                  <a:lnTo>
                    <a:pt x="120523" y="146685"/>
                  </a:lnTo>
                  <a:lnTo>
                    <a:pt x="103505" y="172593"/>
                  </a:lnTo>
                  <a:lnTo>
                    <a:pt x="87503" y="199390"/>
                  </a:lnTo>
                  <a:lnTo>
                    <a:pt x="73279" y="226568"/>
                  </a:lnTo>
                  <a:lnTo>
                    <a:pt x="71755" y="234315"/>
                  </a:lnTo>
                  <a:lnTo>
                    <a:pt x="69850" y="241300"/>
                  </a:lnTo>
                  <a:lnTo>
                    <a:pt x="64516" y="254635"/>
                  </a:lnTo>
                  <a:lnTo>
                    <a:pt x="53340" y="279273"/>
                  </a:lnTo>
                  <a:lnTo>
                    <a:pt x="51562" y="293751"/>
                  </a:lnTo>
                  <a:lnTo>
                    <a:pt x="51054" y="307975"/>
                  </a:lnTo>
                  <a:lnTo>
                    <a:pt x="52705" y="336169"/>
                  </a:lnTo>
                  <a:lnTo>
                    <a:pt x="53848" y="350901"/>
                  </a:lnTo>
                  <a:lnTo>
                    <a:pt x="54737" y="366268"/>
                  </a:lnTo>
                  <a:lnTo>
                    <a:pt x="54737" y="382651"/>
                  </a:lnTo>
                  <a:lnTo>
                    <a:pt x="53340" y="400431"/>
                  </a:lnTo>
                  <a:lnTo>
                    <a:pt x="46228" y="385445"/>
                  </a:lnTo>
                  <a:lnTo>
                    <a:pt x="40005" y="371348"/>
                  </a:lnTo>
                  <a:lnTo>
                    <a:pt x="29718" y="344170"/>
                  </a:lnTo>
                  <a:lnTo>
                    <a:pt x="21844" y="317500"/>
                  </a:lnTo>
                  <a:lnTo>
                    <a:pt x="16256" y="289941"/>
                  </a:lnTo>
                  <a:lnTo>
                    <a:pt x="14986" y="284353"/>
                  </a:lnTo>
                  <a:lnTo>
                    <a:pt x="13208" y="277622"/>
                  </a:lnTo>
                  <a:lnTo>
                    <a:pt x="8382" y="261874"/>
                  </a:lnTo>
                  <a:lnTo>
                    <a:pt x="3302" y="245872"/>
                  </a:lnTo>
                  <a:lnTo>
                    <a:pt x="1270" y="238379"/>
                  </a:lnTo>
                  <a:lnTo>
                    <a:pt x="0" y="231902"/>
                  </a:lnTo>
                  <a:lnTo>
                    <a:pt x="2794" y="225679"/>
                  </a:lnTo>
                  <a:lnTo>
                    <a:pt x="6985" y="220091"/>
                  </a:lnTo>
                  <a:lnTo>
                    <a:pt x="11430" y="213995"/>
                  </a:lnTo>
                  <a:lnTo>
                    <a:pt x="13081" y="210439"/>
                  </a:lnTo>
                  <a:lnTo>
                    <a:pt x="14224" y="206248"/>
                  </a:lnTo>
                  <a:close/>
                </a:path>
              </a:pathLst>
            </a:custGeom>
            <a:solidFill>
              <a:srgbClr val="EC9B9B"/>
            </a:solidFill>
            <a:ln w="0" cap="flat" cmpd="sng" algn="ctr">
              <a:solidFill>
                <a:srgbClr val="EC9B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663569" y="4151884"/>
              <a:ext cx="135002" cy="110618"/>
            </a:xfrm>
            <a:custGeom>
              <a:avLst/>
              <a:gdLst/>
              <a:ahLst/>
              <a:cxnLst/>
              <a:rect l="0" t="0" r="0" b="0"/>
              <a:pathLst>
                <a:path w="135002" h="110618">
                  <a:moveTo>
                    <a:pt x="10922" y="62992"/>
                  </a:moveTo>
                  <a:lnTo>
                    <a:pt x="20447" y="61468"/>
                  </a:lnTo>
                  <a:lnTo>
                    <a:pt x="28829" y="60960"/>
                  </a:lnTo>
                  <a:lnTo>
                    <a:pt x="36449" y="60960"/>
                  </a:lnTo>
                  <a:lnTo>
                    <a:pt x="50038" y="60325"/>
                  </a:lnTo>
                  <a:lnTo>
                    <a:pt x="56896" y="58674"/>
                  </a:lnTo>
                  <a:lnTo>
                    <a:pt x="63881" y="55499"/>
                  </a:lnTo>
                  <a:lnTo>
                    <a:pt x="70993" y="50673"/>
                  </a:lnTo>
                  <a:lnTo>
                    <a:pt x="77216" y="44831"/>
                  </a:lnTo>
                  <a:lnTo>
                    <a:pt x="88519" y="31496"/>
                  </a:lnTo>
                  <a:lnTo>
                    <a:pt x="99822" y="16129"/>
                  </a:lnTo>
                  <a:lnTo>
                    <a:pt x="113665" y="0"/>
                  </a:lnTo>
                  <a:lnTo>
                    <a:pt x="116078" y="6731"/>
                  </a:lnTo>
                  <a:lnTo>
                    <a:pt x="117094" y="12954"/>
                  </a:lnTo>
                  <a:lnTo>
                    <a:pt x="116713" y="18542"/>
                  </a:lnTo>
                  <a:lnTo>
                    <a:pt x="115443" y="23749"/>
                  </a:lnTo>
                  <a:lnTo>
                    <a:pt x="110236" y="33274"/>
                  </a:lnTo>
                  <a:lnTo>
                    <a:pt x="103378" y="41910"/>
                  </a:lnTo>
                  <a:lnTo>
                    <a:pt x="96139" y="49784"/>
                  </a:lnTo>
                  <a:lnTo>
                    <a:pt x="90170" y="57404"/>
                  </a:lnTo>
                  <a:lnTo>
                    <a:pt x="86868" y="65405"/>
                  </a:lnTo>
                  <a:lnTo>
                    <a:pt x="86868" y="69469"/>
                  </a:lnTo>
                  <a:lnTo>
                    <a:pt x="88138" y="73787"/>
                  </a:lnTo>
                  <a:lnTo>
                    <a:pt x="95504" y="78359"/>
                  </a:lnTo>
                  <a:lnTo>
                    <a:pt x="101981" y="81915"/>
                  </a:lnTo>
                  <a:lnTo>
                    <a:pt x="113030" y="87884"/>
                  </a:lnTo>
                  <a:lnTo>
                    <a:pt x="123571" y="95758"/>
                  </a:lnTo>
                  <a:lnTo>
                    <a:pt x="128905" y="101346"/>
                  </a:lnTo>
                  <a:lnTo>
                    <a:pt x="135001" y="108204"/>
                  </a:lnTo>
                  <a:lnTo>
                    <a:pt x="128651" y="109601"/>
                  </a:lnTo>
                  <a:lnTo>
                    <a:pt x="122809" y="110617"/>
                  </a:lnTo>
                  <a:lnTo>
                    <a:pt x="112014" y="110363"/>
                  </a:lnTo>
                  <a:lnTo>
                    <a:pt x="102870" y="108204"/>
                  </a:lnTo>
                  <a:lnTo>
                    <a:pt x="94488" y="104394"/>
                  </a:lnTo>
                  <a:lnTo>
                    <a:pt x="78232" y="94869"/>
                  </a:lnTo>
                  <a:lnTo>
                    <a:pt x="69342" y="90551"/>
                  </a:lnTo>
                  <a:lnTo>
                    <a:pt x="59690" y="86995"/>
                  </a:lnTo>
                  <a:lnTo>
                    <a:pt x="45974" y="82931"/>
                  </a:lnTo>
                  <a:lnTo>
                    <a:pt x="33909" y="78486"/>
                  </a:lnTo>
                  <a:lnTo>
                    <a:pt x="27305" y="75819"/>
                  </a:lnTo>
                  <a:lnTo>
                    <a:pt x="19685" y="73025"/>
                  </a:lnTo>
                  <a:lnTo>
                    <a:pt x="10795" y="69723"/>
                  </a:lnTo>
                  <a:lnTo>
                    <a:pt x="0" y="65913"/>
                  </a:lnTo>
                  <a:close/>
                </a:path>
              </a:pathLst>
            </a:custGeom>
            <a:solidFill>
              <a:srgbClr val="948989"/>
            </a:solidFill>
            <a:ln w="0" cap="flat" cmpd="sng" algn="ctr">
              <a:solidFill>
                <a:srgbClr val="94898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8001" y="4185793"/>
              <a:ext cx="44705" cy="60326"/>
            </a:xfrm>
            <a:custGeom>
              <a:avLst/>
              <a:gdLst/>
              <a:ahLst/>
              <a:cxnLst/>
              <a:rect l="0" t="0" r="0" b="0"/>
              <a:pathLst>
                <a:path w="44705" h="60326">
                  <a:moveTo>
                    <a:pt x="1905" y="508"/>
                  </a:moveTo>
                  <a:lnTo>
                    <a:pt x="5715" y="0"/>
                  </a:lnTo>
                  <a:lnTo>
                    <a:pt x="9525" y="1778"/>
                  </a:lnTo>
                  <a:lnTo>
                    <a:pt x="13208" y="4953"/>
                  </a:lnTo>
                  <a:lnTo>
                    <a:pt x="16256" y="8255"/>
                  </a:lnTo>
                  <a:lnTo>
                    <a:pt x="18161" y="11811"/>
                  </a:lnTo>
                  <a:lnTo>
                    <a:pt x="19177" y="15875"/>
                  </a:lnTo>
                  <a:lnTo>
                    <a:pt x="19939" y="24003"/>
                  </a:lnTo>
                  <a:lnTo>
                    <a:pt x="20447" y="32385"/>
                  </a:lnTo>
                  <a:lnTo>
                    <a:pt x="21463" y="36322"/>
                  </a:lnTo>
                  <a:lnTo>
                    <a:pt x="23241" y="39878"/>
                  </a:lnTo>
                  <a:lnTo>
                    <a:pt x="25781" y="42291"/>
                  </a:lnTo>
                  <a:lnTo>
                    <a:pt x="28956" y="44450"/>
                  </a:lnTo>
                  <a:lnTo>
                    <a:pt x="36576" y="47498"/>
                  </a:lnTo>
                  <a:lnTo>
                    <a:pt x="40132" y="49276"/>
                  </a:lnTo>
                  <a:lnTo>
                    <a:pt x="43053" y="50927"/>
                  </a:lnTo>
                  <a:lnTo>
                    <a:pt x="44704" y="53086"/>
                  </a:lnTo>
                  <a:lnTo>
                    <a:pt x="44704" y="55753"/>
                  </a:lnTo>
                  <a:lnTo>
                    <a:pt x="36957" y="58928"/>
                  </a:lnTo>
                  <a:lnTo>
                    <a:pt x="30480" y="60325"/>
                  </a:lnTo>
                  <a:lnTo>
                    <a:pt x="24765" y="60071"/>
                  </a:lnTo>
                  <a:lnTo>
                    <a:pt x="19050" y="58420"/>
                  </a:lnTo>
                  <a:lnTo>
                    <a:pt x="14097" y="55118"/>
                  </a:lnTo>
                  <a:lnTo>
                    <a:pt x="10160" y="50673"/>
                  </a:lnTo>
                  <a:lnTo>
                    <a:pt x="7239" y="45593"/>
                  </a:lnTo>
                  <a:lnTo>
                    <a:pt x="4826" y="39878"/>
                  </a:lnTo>
                  <a:lnTo>
                    <a:pt x="1778" y="30734"/>
                  </a:lnTo>
                  <a:lnTo>
                    <a:pt x="0" y="21463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9B9B9B"/>
            </a:solidFill>
            <a:ln w="0" cap="flat" cmpd="sng" algn="ctr">
              <a:solidFill>
                <a:srgbClr val="9B9B9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42893" y="4143756"/>
              <a:ext cx="83694" cy="114174"/>
            </a:xfrm>
            <a:custGeom>
              <a:avLst/>
              <a:gdLst/>
              <a:ahLst/>
              <a:cxnLst/>
              <a:rect l="0" t="0" r="0" b="0"/>
              <a:pathLst>
                <a:path w="83694" h="114174">
                  <a:moveTo>
                    <a:pt x="0" y="1270"/>
                  </a:moveTo>
                  <a:lnTo>
                    <a:pt x="1270" y="0"/>
                  </a:lnTo>
                  <a:lnTo>
                    <a:pt x="3048" y="635"/>
                  </a:lnTo>
                  <a:lnTo>
                    <a:pt x="5461" y="2794"/>
                  </a:lnTo>
                  <a:lnTo>
                    <a:pt x="8001" y="5969"/>
                  </a:lnTo>
                  <a:lnTo>
                    <a:pt x="13716" y="13589"/>
                  </a:lnTo>
                  <a:lnTo>
                    <a:pt x="16510" y="17272"/>
                  </a:lnTo>
                  <a:lnTo>
                    <a:pt x="18923" y="20320"/>
                  </a:lnTo>
                  <a:lnTo>
                    <a:pt x="30480" y="35052"/>
                  </a:lnTo>
                  <a:lnTo>
                    <a:pt x="36195" y="42291"/>
                  </a:lnTo>
                  <a:lnTo>
                    <a:pt x="42291" y="47879"/>
                  </a:lnTo>
                  <a:lnTo>
                    <a:pt x="45339" y="50038"/>
                  </a:lnTo>
                  <a:lnTo>
                    <a:pt x="48641" y="50800"/>
                  </a:lnTo>
                  <a:lnTo>
                    <a:pt x="54991" y="51181"/>
                  </a:lnTo>
                  <a:lnTo>
                    <a:pt x="60960" y="52451"/>
                  </a:lnTo>
                  <a:lnTo>
                    <a:pt x="64008" y="54356"/>
                  </a:lnTo>
                  <a:lnTo>
                    <a:pt x="67056" y="57404"/>
                  </a:lnTo>
                  <a:lnTo>
                    <a:pt x="71120" y="63881"/>
                  </a:lnTo>
                  <a:lnTo>
                    <a:pt x="74930" y="71120"/>
                  </a:lnTo>
                  <a:lnTo>
                    <a:pt x="81026" y="87630"/>
                  </a:lnTo>
                  <a:lnTo>
                    <a:pt x="83058" y="95631"/>
                  </a:lnTo>
                  <a:lnTo>
                    <a:pt x="83693" y="102743"/>
                  </a:lnTo>
                  <a:lnTo>
                    <a:pt x="83439" y="108585"/>
                  </a:lnTo>
                  <a:lnTo>
                    <a:pt x="81661" y="113030"/>
                  </a:lnTo>
                  <a:lnTo>
                    <a:pt x="78994" y="114173"/>
                  </a:lnTo>
                  <a:lnTo>
                    <a:pt x="75692" y="113411"/>
                  </a:lnTo>
                  <a:lnTo>
                    <a:pt x="71882" y="110998"/>
                  </a:lnTo>
                  <a:lnTo>
                    <a:pt x="67691" y="107061"/>
                  </a:lnTo>
                  <a:lnTo>
                    <a:pt x="59055" y="97155"/>
                  </a:lnTo>
                  <a:lnTo>
                    <a:pt x="50927" y="87376"/>
                  </a:lnTo>
                  <a:lnTo>
                    <a:pt x="38100" y="69215"/>
                  </a:lnTo>
                  <a:lnTo>
                    <a:pt x="26797" y="49911"/>
                  </a:lnTo>
                  <a:lnTo>
                    <a:pt x="21209" y="39116"/>
                  </a:lnTo>
                  <a:lnTo>
                    <a:pt x="14986" y="27559"/>
                  </a:lnTo>
                  <a:lnTo>
                    <a:pt x="8001" y="1511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15487" y="4004437"/>
              <a:ext cx="245238" cy="87631"/>
            </a:xfrm>
            <a:custGeom>
              <a:avLst/>
              <a:gdLst/>
              <a:ahLst/>
              <a:cxnLst/>
              <a:rect l="0" t="0" r="0" b="0"/>
              <a:pathLst>
                <a:path w="245238" h="87631">
                  <a:moveTo>
                    <a:pt x="0" y="42291"/>
                  </a:moveTo>
                  <a:lnTo>
                    <a:pt x="127" y="30861"/>
                  </a:lnTo>
                  <a:lnTo>
                    <a:pt x="1778" y="21336"/>
                  </a:lnTo>
                  <a:lnTo>
                    <a:pt x="4064" y="13843"/>
                  </a:lnTo>
                  <a:lnTo>
                    <a:pt x="9652" y="10287"/>
                  </a:lnTo>
                  <a:lnTo>
                    <a:pt x="16256" y="9779"/>
                  </a:lnTo>
                  <a:lnTo>
                    <a:pt x="23749" y="11430"/>
                  </a:lnTo>
                  <a:lnTo>
                    <a:pt x="32385" y="14732"/>
                  </a:lnTo>
                  <a:lnTo>
                    <a:pt x="41656" y="19939"/>
                  </a:lnTo>
                  <a:lnTo>
                    <a:pt x="51816" y="25654"/>
                  </a:lnTo>
                  <a:lnTo>
                    <a:pt x="74422" y="38100"/>
                  </a:lnTo>
                  <a:lnTo>
                    <a:pt x="80264" y="34798"/>
                  </a:lnTo>
                  <a:lnTo>
                    <a:pt x="86995" y="29083"/>
                  </a:lnTo>
                  <a:lnTo>
                    <a:pt x="91440" y="22352"/>
                  </a:lnTo>
                  <a:lnTo>
                    <a:pt x="96393" y="16383"/>
                  </a:lnTo>
                  <a:lnTo>
                    <a:pt x="102235" y="12192"/>
                  </a:lnTo>
                  <a:lnTo>
                    <a:pt x="105664" y="10922"/>
                  </a:lnTo>
                  <a:lnTo>
                    <a:pt x="109728" y="10541"/>
                  </a:lnTo>
                  <a:lnTo>
                    <a:pt x="117475" y="10160"/>
                  </a:lnTo>
                  <a:lnTo>
                    <a:pt x="126111" y="11303"/>
                  </a:lnTo>
                  <a:lnTo>
                    <a:pt x="144526" y="15240"/>
                  </a:lnTo>
                  <a:lnTo>
                    <a:pt x="149352" y="14097"/>
                  </a:lnTo>
                  <a:lnTo>
                    <a:pt x="154432" y="11811"/>
                  </a:lnTo>
                  <a:lnTo>
                    <a:pt x="165862" y="5842"/>
                  </a:lnTo>
                  <a:lnTo>
                    <a:pt x="172085" y="3302"/>
                  </a:lnTo>
                  <a:lnTo>
                    <a:pt x="178943" y="1016"/>
                  </a:lnTo>
                  <a:lnTo>
                    <a:pt x="186309" y="0"/>
                  </a:lnTo>
                  <a:lnTo>
                    <a:pt x="194310" y="635"/>
                  </a:lnTo>
                  <a:lnTo>
                    <a:pt x="202184" y="1143"/>
                  </a:lnTo>
                  <a:lnTo>
                    <a:pt x="209296" y="2921"/>
                  </a:lnTo>
                  <a:lnTo>
                    <a:pt x="215646" y="5461"/>
                  </a:lnTo>
                  <a:lnTo>
                    <a:pt x="221488" y="8890"/>
                  </a:lnTo>
                  <a:lnTo>
                    <a:pt x="232283" y="17272"/>
                  </a:lnTo>
                  <a:lnTo>
                    <a:pt x="243205" y="26416"/>
                  </a:lnTo>
                  <a:lnTo>
                    <a:pt x="244602" y="38100"/>
                  </a:lnTo>
                  <a:lnTo>
                    <a:pt x="245237" y="48387"/>
                  </a:lnTo>
                  <a:lnTo>
                    <a:pt x="245237" y="57404"/>
                  </a:lnTo>
                  <a:lnTo>
                    <a:pt x="244348" y="65024"/>
                  </a:lnTo>
                  <a:lnTo>
                    <a:pt x="243205" y="71374"/>
                  </a:lnTo>
                  <a:lnTo>
                    <a:pt x="241427" y="76581"/>
                  </a:lnTo>
                  <a:lnTo>
                    <a:pt x="239014" y="80772"/>
                  </a:lnTo>
                  <a:lnTo>
                    <a:pt x="236220" y="83693"/>
                  </a:lnTo>
                  <a:lnTo>
                    <a:pt x="233045" y="85852"/>
                  </a:lnTo>
                  <a:lnTo>
                    <a:pt x="229235" y="87249"/>
                  </a:lnTo>
                  <a:lnTo>
                    <a:pt x="225171" y="87630"/>
                  </a:lnTo>
                  <a:lnTo>
                    <a:pt x="220472" y="87503"/>
                  </a:lnTo>
                  <a:lnTo>
                    <a:pt x="210566" y="84963"/>
                  </a:lnTo>
                  <a:lnTo>
                    <a:pt x="199644" y="80518"/>
                  </a:lnTo>
                  <a:lnTo>
                    <a:pt x="187960" y="74549"/>
                  </a:lnTo>
                  <a:lnTo>
                    <a:pt x="175768" y="67564"/>
                  </a:lnTo>
                  <a:lnTo>
                    <a:pt x="151130" y="53467"/>
                  </a:lnTo>
                  <a:lnTo>
                    <a:pt x="139192" y="47371"/>
                  </a:lnTo>
                  <a:lnTo>
                    <a:pt x="128016" y="42672"/>
                  </a:lnTo>
                  <a:lnTo>
                    <a:pt x="117475" y="39751"/>
                  </a:lnTo>
                  <a:lnTo>
                    <a:pt x="112776" y="39243"/>
                  </a:lnTo>
                  <a:lnTo>
                    <a:pt x="108331" y="39497"/>
                  </a:lnTo>
                  <a:lnTo>
                    <a:pt x="84709" y="44323"/>
                  </a:lnTo>
                  <a:lnTo>
                    <a:pt x="60706" y="50673"/>
                  </a:lnTo>
                  <a:lnTo>
                    <a:pt x="36703" y="56007"/>
                  </a:lnTo>
                  <a:lnTo>
                    <a:pt x="24892" y="57531"/>
                  </a:lnTo>
                  <a:lnTo>
                    <a:pt x="12954" y="57912"/>
                  </a:lnTo>
                  <a:lnTo>
                    <a:pt x="9144" y="57150"/>
                  </a:lnTo>
                  <a:lnTo>
                    <a:pt x="4572" y="55753"/>
                  </a:lnTo>
                  <a:lnTo>
                    <a:pt x="1270" y="54610"/>
                  </a:lnTo>
                  <a:lnTo>
                    <a:pt x="1016" y="54737"/>
                  </a:lnTo>
                  <a:lnTo>
                    <a:pt x="1778" y="55372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23488" y="4014470"/>
              <a:ext cx="67692" cy="45848"/>
            </a:xfrm>
            <a:custGeom>
              <a:avLst/>
              <a:gdLst/>
              <a:ahLst/>
              <a:cxnLst/>
              <a:rect l="0" t="0" r="0" b="0"/>
              <a:pathLst>
                <a:path w="67692" h="45848">
                  <a:moveTo>
                    <a:pt x="762" y="1270"/>
                  </a:moveTo>
                  <a:lnTo>
                    <a:pt x="8001" y="0"/>
                  </a:lnTo>
                  <a:lnTo>
                    <a:pt x="14986" y="889"/>
                  </a:lnTo>
                  <a:lnTo>
                    <a:pt x="22098" y="3556"/>
                  </a:lnTo>
                  <a:lnTo>
                    <a:pt x="29591" y="7620"/>
                  </a:lnTo>
                  <a:lnTo>
                    <a:pt x="37719" y="12573"/>
                  </a:lnTo>
                  <a:lnTo>
                    <a:pt x="46482" y="18034"/>
                  </a:lnTo>
                  <a:lnTo>
                    <a:pt x="56388" y="23622"/>
                  </a:lnTo>
                  <a:lnTo>
                    <a:pt x="67691" y="28829"/>
                  </a:lnTo>
                  <a:lnTo>
                    <a:pt x="64643" y="33147"/>
                  </a:lnTo>
                  <a:lnTo>
                    <a:pt x="59563" y="36703"/>
                  </a:lnTo>
                  <a:lnTo>
                    <a:pt x="53213" y="39751"/>
                  </a:lnTo>
                  <a:lnTo>
                    <a:pt x="45847" y="42164"/>
                  </a:lnTo>
                  <a:lnTo>
                    <a:pt x="38481" y="43815"/>
                  </a:lnTo>
                  <a:lnTo>
                    <a:pt x="31242" y="45085"/>
                  </a:lnTo>
                  <a:lnTo>
                    <a:pt x="25019" y="45720"/>
                  </a:lnTo>
                  <a:lnTo>
                    <a:pt x="20320" y="45847"/>
                  </a:lnTo>
                  <a:lnTo>
                    <a:pt x="18034" y="41910"/>
                  </a:lnTo>
                  <a:lnTo>
                    <a:pt x="14732" y="36322"/>
                  </a:lnTo>
                  <a:lnTo>
                    <a:pt x="6985" y="22606"/>
                  </a:lnTo>
                  <a:lnTo>
                    <a:pt x="3683" y="15621"/>
                  </a:lnTo>
                  <a:lnTo>
                    <a:pt x="1016" y="9271"/>
                  </a:lnTo>
                  <a:lnTo>
                    <a:pt x="0" y="4318"/>
                  </a:lnTo>
                  <a:lnTo>
                    <a:pt x="127" y="2540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654933" y="4017391"/>
              <a:ext cx="184913" cy="124334"/>
            </a:xfrm>
            <a:custGeom>
              <a:avLst/>
              <a:gdLst/>
              <a:ahLst/>
              <a:cxnLst/>
              <a:rect l="0" t="0" r="0" b="0"/>
              <a:pathLst>
                <a:path w="184913" h="124334">
                  <a:moveTo>
                    <a:pt x="2032" y="34925"/>
                  </a:moveTo>
                  <a:lnTo>
                    <a:pt x="5080" y="30607"/>
                  </a:lnTo>
                  <a:lnTo>
                    <a:pt x="12954" y="22987"/>
                  </a:lnTo>
                  <a:lnTo>
                    <a:pt x="22860" y="16383"/>
                  </a:lnTo>
                  <a:lnTo>
                    <a:pt x="32893" y="10795"/>
                  </a:lnTo>
                  <a:lnTo>
                    <a:pt x="41148" y="6350"/>
                  </a:lnTo>
                  <a:lnTo>
                    <a:pt x="50165" y="2286"/>
                  </a:lnTo>
                  <a:lnTo>
                    <a:pt x="59182" y="0"/>
                  </a:lnTo>
                  <a:lnTo>
                    <a:pt x="68326" y="381"/>
                  </a:lnTo>
                  <a:lnTo>
                    <a:pt x="72390" y="1651"/>
                  </a:lnTo>
                  <a:lnTo>
                    <a:pt x="76200" y="3937"/>
                  </a:lnTo>
                  <a:lnTo>
                    <a:pt x="82423" y="9652"/>
                  </a:lnTo>
                  <a:lnTo>
                    <a:pt x="87884" y="16764"/>
                  </a:lnTo>
                  <a:lnTo>
                    <a:pt x="92583" y="24130"/>
                  </a:lnTo>
                  <a:lnTo>
                    <a:pt x="94869" y="29337"/>
                  </a:lnTo>
                  <a:lnTo>
                    <a:pt x="96139" y="35052"/>
                  </a:lnTo>
                  <a:lnTo>
                    <a:pt x="97282" y="47371"/>
                  </a:lnTo>
                  <a:lnTo>
                    <a:pt x="98171" y="53340"/>
                  </a:lnTo>
                  <a:lnTo>
                    <a:pt x="99822" y="58674"/>
                  </a:lnTo>
                  <a:lnTo>
                    <a:pt x="102362" y="62992"/>
                  </a:lnTo>
                  <a:lnTo>
                    <a:pt x="106807" y="66040"/>
                  </a:lnTo>
                  <a:lnTo>
                    <a:pt x="109855" y="66802"/>
                  </a:lnTo>
                  <a:lnTo>
                    <a:pt x="112776" y="66548"/>
                  </a:lnTo>
                  <a:lnTo>
                    <a:pt x="119253" y="63119"/>
                  </a:lnTo>
                  <a:lnTo>
                    <a:pt x="125730" y="59563"/>
                  </a:lnTo>
                  <a:lnTo>
                    <a:pt x="128905" y="58420"/>
                  </a:lnTo>
                  <a:lnTo>
                    <a:pt x="132461" y="58293"/>
                  </a:lnTo>
                  <a:lnTo>
                    <a:pt x="144272" y="66929"/>
                  </a:lnTo>
                  <a:lnTo>
                    <a:pt x="157480" y="76327"/>
                  </a:lnTo>
                  <a:lnTo>
                    <a:pt x="171450" y="85217"/>
                  </a:lnTo>
                  <a:lnTo>
                    <a:pt x="184912" y="92583"/>
                  </a:lnTo>
                  <a:lnTo>
                    <a:pt x="184150" y="97917"/>
                  </a:lnTo>
                  <a:lnTo>
                    <a:pt x="180975" y="103124"/>
                  </a:lnTo>
                  <a:lnTo>
                    <a:pt x="176149" y="107315"/>
                  </a:lnTo>
                  <a:lnTo>
                    <a:pt x="170688" y="110871"/>
                  </a:lnTo>
                  <a:lnTo>
                    <a:pt x="161798" y="109220"/>
                  </a:lnTo>
                  <a:lnTo>
                    <a:pt x="153289" y="109601"/>
                  </a:lnTo>
                  <a:lnTo>
                    <a:pt x="144907" y="111252"/>
                  </a:lnTo>
                  <a:lnTo>
                    <a:pt x="136779" y="114046"/>
                  </a:lnTo>
                  <a:lnTo>
                    <a:pt x="120523" y="120396"/>
                  </a:lnTo>
                  <a:lnTo>
                    <a:pt x="112268" y="122809"/>
                  </a:lnTo>
                  <a:lnTo>
                    <a:pt x="104013" y="124079"/>
                  </a:lnTo>
                  <a:lnTo>
                    <a:pt x="87249" y="124333"/>
                  </a:lnTo>
                  <a:lnTo>
                    <a:pt x="70993" y="122936"/>
                  </a:lnTo>
                  <a:lnTo>
                    <a:pt x="54102" y="120904"/>
                  </a:lnTo>
                  <a:lnTo>
                    <a:pt x="35687" y="118872"/>
                  </a:lnTo>
                  <a:lnTo>
                    <a:pt x="30480" y="114681"/>
                  </a:lnTo>
                  <a:lnTo>
                    <a:pt x="26416" y="109601"/>
                  </a:lnTo>
                  <a:lnTo>
                    <a:pt x="23114" y="103759"/>
                  </a:lnTo>
                  <a:lnTo>
                    <a:pt x="20447" y="97409"/>
                  </a:lnTo>
                  <a:lnTo>
                    <a:pt x="16129" y="84328"/>
                  </a:lnTo>
                  <a:lnTo>
                    <a:pt x="11557" y="71501"/>
                  </a:lnTo>
                  <a:lnTo>
                    <a:pt x="3048" y="55753"/>
                  </a:lnTo>
                  <a:lnTo>
                    <a:pt x="0" y="47752"/>
                  </a:lnTo>
                  <a:lnTo>
                    <a:pt x="254" y="39751"/>
                  </a:lnTo>
                  <a:close/>
                </a:path>
              </a:pathLst>
            </a:custGeom>
            <a:solidFill>
              <a:srgbClr val="ADA5A5"/>
            </a:solidFill>
            <a:ln w="0" cap="flat" cmpd="sng" algn="ctr">
              <a:solidFill>
                <a:srgbClr val="ADA5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72967" y="4033520"/>
              <a:ext cx="67438" cy="33529"/>
            </a:xfrm>
            <a:custGeom>
              <a:avLst/>
              <a:gdLst/>
              <a:ahLst/>
              <a:cxnLst/>
              <a:rect l="0" t="0" r="0" b="0"/>
              <a:pathLst>
                <a:path w="67438" h="33529">
                  <a:moveTo>
                    <a:pt x="0" y="19685"/>
                  </a:moveTo>
                  <a:lnTo>
                    <a:pt x="1016" y="15748"/>
                  </a:lnTo>
                  <a:lnTo>
                    <a:pt x="3429" y="11811"/>
                  </a:lnTo>
                  <a:lnTo>
                    <a:pt x="6731" y="8255"/>
                  </a:lnTo>
                  <a:lnTo>
                    <a:pt x="10795" y="5080"/>
                  </a:lnTo>
                  <a:lnTo>
                    <a:pt x="15367" y="2540"/>
                  </a:lnTo>
                  <a:lnTo>
                    <a:pt x="20320" y="889"/>
                  </a:lnTo>
                  <a:lnTo>
                    <a:pt x="24765" y="0"/>
                  </a:lnTo>
                  <a:lnTo>
                    <a:pt x="31369" y="127"/>
                  </a:lnTo>
                  <a:lnTo>
                    <a:pt x="37846" y="1524"/>
                  </a:lnTo>
                  <a:lnTo>
                    <a:pt x="44069" y="4191"/>
                  </a:lnTo>
                  <a:lnTo>
                    <a:pt x="50038" y="8001"/>
                  </a:lnTo>
                  <a:lnTo>
                    <a:pt x="55372" y="12446"/>
                  </a:lnTo>
                  <a:lnTo>
                    <a:pt x="60071" y="17526"/>
                  </a:lnTo>
                  <a:lnTo>
                    <a:pt x="64135" y="23114"/>
                  </a:lnTo>
                  <a:lnTo>
                    <a:pt x="67437" y="28829"/>
                  </a:lnTo>
                  <a:lnTo>
                    <a:pt x="49276" y="32766"/>
                  </a:lnTo>
                  <a:lnTo>
                    <a:pt x="40259" y="33528"/>
                  </a:lnTo>
                  <a:lnTo>
                    <a:pt x="31369" y="33147"/>
                  </a:lnTo>
                  <a:lnTo>
                    <a:pt x="22987" y="32004"/>
                  </a:lnTo>
                  <a:lnTo>
                    <a:pt x="14859" y="29972"/>
                  </a:lnTo>
                  <a:lnTo>
                    <a:pt x="7366" y="27178"/>
                  </a:lnTo>
                  <a:lnTo>
                    <a:pt x="508" y="2362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72828" y="4033548"/>
              <a:ext cx="67618" cy="33183"/>
            </a:xfrm>
            <a:custGeom>
              <a:avLst/>
              <a:gdLst/>
              <a:ahLst/>
              <a:cxnLst/>
              <a:rect l="0" t="0" r="0" b="0"/>
              <a:pathLst>
                <a:path w="67618" h="33183">
                  <a:moveTo>
                    <a:pt x="845" y="23470"/>
                  </a:moveTo>
                  <a:lnTo>
                    <a:pt x="7607" y="26707"/>
                  </a:lnTo>
                  <a:lnTo>
                    <a:pt x="15214" y="29945"/>
                  </a:lnTo>
                  <a:lnTo>
                    <a:pt x="22820" y="31563"/>
                  </a:lnTo>
                  <a:lnTo>
                    <a:pt x="31273" y="33182"/>
                  </a:lnTo>
                  <a:lnTo>
                    <a:pt x="40570" y="33182"/>
                  </a:lnTo>
                  <a:lnTo>
                    <a:pt x="49867" y="33182"/>
                  </a:lnTo>
                  <a:lnTo>
                    <a:pt x="67617" y="29135"/>
                  </a:lnTo>
                  <a:lnTo>
                    <a:pt x="64236" y="22661"/>
                  </a:lnTo>
                  <a:lnTo>
                    <a:pt x="60010" y="17805"/>
                  </a:lnTo>
                  <a:lnTo>
                    <a:pt x="55784" y="12140"/>
                  </a:lnTo>
                  <a:lnTo>
                    <a:pt x="49867" y="8093"/>
                  </a:lnTo>
                  <a:lnTo>
                    <a:pt x="43951" y="4047"/>
                  </a:lnTo>
                  <a:lnTo>
                    <a:pt x="38034" y="1618"/>
                  </a:lnTo>
                  <a:lnTo>
                    <a:pt x="31273" y="0"/>
                  </a:lnTo>
                  <a:lnTo>
                    <a:pt x="25356" y="0"/>
                  </a:lnTo>
                  <a:lnTo>
                    <a:pt x="20285" y="809"/>
                  </a:lnTo>
                  <a:lnTo>
                    <a:pt x="15214" y="2428"/>
                  </a:lnTo>
                  <a:lnTo>
                    <a:pt x="10987" y="5665"/>
                  </a:lnTo>
                  <a:lnTo>
                    <a:pt x="6761" y="8093"/>
                  </a:lnTo>
                  <a:lnTo>
                    <a:pt x="3381" y="11330"/>
                  </a:lnTo>
                  <a:lnTo>
                    <a:pt x="845" y="15377"/>
                  </a:lnTo>
                  <a:lnTo>
                    <a:pt x="0" y="1942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692652" y="4038473"/>
              <a:ext cx="19686" cy="27306"/>
            </a:xfrm>
            <a:custGeom>
              <a:avLst/>
              <a:gdLst/>
              <a:ahLst/>
              <a:cxnLst/>
              <a:rect l="0" t="0" r="0" b="0"/>
              <a:pathLst>
                <a:path w="19686" h="27306">
                  <a:moveTo>
                    <a:pt x="13716" y="26289"/>
                  </a:moveTo>
                  <a:lnTo>
                    <a:pt x="9779" y="27305"/>
                  </a:lnTo>
                  <a:lnTo>
                    <a:pt x="6350" y="26289"/>
                  </a:lnTo>
                  <a:lnTo>
                    <a:pt x="2794" y="23114"/>
                  </a:lnTo>
                  <a:lnTo>
                    <a:pt x="762" y="18669"/>
                  </a:lnTo>
                  <a:lnTo>
                    <a:pt x="0" y="13589"/>
                  </a:lnTo>
                  <a:lnTo>
                    <a:pt x="762" y="8382"/>
                  </a:lnTo>
                  <a:lnTo>
                    <a:pt x="2794" y="3937"/>
                  </a:lnTo>
                  <a:lnTo>
                    <a:pt x="6350" y="889"/>
                  </a:lnTo>
                  <a:lnTo>
                    <a:pt x="9779" y="0"/>
                  </a:lnTo>
                  <a:lnTo>
                    <a:pt x="13716" y="889"/>
                  </a:lnTo>
                  <a:lnTo>
                    <a:pt x="16891" y="3937"/>
                  </a:lnTo>
                  <a:lnTo>
                    <a:pt x="18923" y="8382"/>
                  </a:lnTo>
                  <a:lnTo>
                    <a:pt x="19685" y="13589"/>
                  </a:lnTo>
                  <a:lnTo>
                    <a:pt x="18923" y="18669"/>
                  </a:lnTo>
                  <a:lnTo>
                    <a:pt x="16891" y="23114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692266" y="4038397"/>
              <a:ext cx="20287" cy="27514"/>
            </a:xfrm>
            <a:custGeom>
              <a:avLst/>
              <a:gdLst/>
              <a:ahLst/>
              <a:cxnLst/>
              <a:rect l="0" t="0" r="0" b="0"/>
              <a:pathLst>
                <a:path w="20287" h="27514">
                  <a:moveTo>
                    <a:pt x="16905" y="23467"/>
                  </a:moveTo>
                  <a:lnTo>
                    <a:pt x="19441" y="18611"/>
                  </a:lnTo>
                  <a:lnTo>
                    <a:pt x="20286" y="13756"/>
                  </a:lnTo>
                  <a:lnTo>
                    <a:pt x="19441" y="8092"/>
                  </a:lnTo>
                  <a:lnTo>
                    <a:pt x="16905" y="4045"/>
                  </a:lnTo>
                  <a:lnTo>
                    <a:pt x="14369" y="808"/>
                  </a:lnTo>
                  <a:lnTo>
                    <a:pt x="10143" y="0"/>
                  </a:lnTo>
                  <a:lnTo>
                    <a:pt x="6762" y="808"/>
                  </a:lnTo>
                  <a:lnTo>
                    <a:pt x="3382" y="4045"/>
                  </a:lnTo>
                  <a:lnTo>
                    <a:pt x="1691" y="8092"/>
                  </a:lnTo>
                  <a:lnTo>
                    <a:pt x="0" y="13756"/>
                  </a:lnTo>
                  <a:lnTo>
                    <a:pt x="1691" y="18611"/>
                  </a:lnTo>
                  <a:lnTo>
                    <a:pt x="3382" y="23467"/>
                  </a:lnTo>
                  <a:lnTo>
                    <a:pt x="6762" y="26703"/>
                  </a:lnTo>
                  <a:lnTo>
                    <a:pt x="10143" y="27513"/>
                  </a:lnTo>
                  <a:lnTo>
                    <a:pt x="14369" y="267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1517" y="4209796"/>
              <a:ext cx="228474" cy="68581"/>
            </a:xfrm>
            <a:custGeom>
              <a:avLst/>
              <a:gdLst/>
              <a:ahLst/>
              <a:cxnLst/>
              <a:rect l="0" t="0" r="0" b="0"/>
              <a:pathLst>
                <a:path w="228474" h="68581">
                  <a:moveTo>
                    <a:pt x="19304" y="508"/>
                  </a:moveTo>
                  <a:lnTo>
                    <a:pt x="24130" y="1905"/>
                  </a:lnTo>
                  <a:lnTo>
                    <a:pt x="33401" y="5969"/>
                  </a:lnTo>
                  <a:lnTo>
                    <a:pt x="42926" y="10541"/>
                  </a:lnTo>
                  <a:lnTo>
                    <a:pt x="52578" y="13208"/>
                  </a:lnTo>
                  <a:lnTo>
                    <a:pt x="65659" y="13970"/>
                  </a:lnTo>
                  <a:lnTo>
                    <a:pt x="78740" y="13081"/>
                  </a:lnTo>
                  <a:lnTo>
                    <a:pt x="105156" y="9017"/>
                  </a:lnTo>
                  <a:lnTo>
                    <a:pt x="131064" y="5080"/>
                  </a:lnTo>
                  <a:lnTo>
                    <a:pt x="144018" y="4318"/>
                  </a:lnTo>
                  <a:lnTo>
                    <a:pt x="156210" y="5461"/>
                  </a:lnTo>
                  <a:lnTo>
                    <a:pt x="164973" y="8763"/>
                  </a:lnTo>
                  <a:lnTo>
                    <a:pt x="172974" y="13716"/>
                  </a:lnTo>
                  <a:lnTo>
                    <a:pt x="180213" y="19304"/>
                  </a:lnTo>
                  <a:lnTo>
                    <a:pt x="187071" y="25527"/>
                  </a:lnTo>
                  <a:lnTo>
                    <a:pt x="200279" y="39243"/>
                  </a:lnTo>
                  <a:lnTo>
                    <a:pt x="213233" y="52832"/>
                  </a:lnTo>
                  <a:lnTo>
                    <a:pt x="218186" y="56515"/>
                  </a:lnTo>
                  <a:lnTo>
                    <a:pt x="224028" y="60452"/>
                  </a:lnTo>
                  <a:lnTo>
                    <a:pt x="227838" y="64643"/>
                  </a:lnTo>
                  <a:lnTo>
                    <a:pt x="228473" y="66675"/>
                  </a:lnTo>
                  <a:lnTo>
                    <a:pt x="227457" y="68580"/>
                  </a:lnTo>
                  <a:lnTo>
                    <a:pt x="215900" y="61214"/>
                  </a:lnTo>
                  <a:lnTo>
                    <a:pt x="205613" y="54864"/>
                  </a:lnTo>
                  <a:lnTo>
                    <a:pt x="196469" y="49403"/>
                  </a:lnTo>
                  <a:lnTo>
                    <a:pt x="187706" y="44831"/>
                  </a:lnTo>
                  <a:lnTo>
                    <a:pt x="170815" y="37338"/>
                  </a:lnTo>
                  <a:lnTo>
                    <a:pt x="161925" y="34417"/>
                  </a:lnTo>
                  <a:lnTo>
                    <a:pt x="152019" y="31750"/>
                  </a:lnTo>
                  <a:lnTo>
                    <a:pt x="136144" y="28194"/>
                  </a:lnTo>
                  <a:lnTo>
                    <a:pt x="119253" y="25781"/>
                  </a:lnTo>
                  <a:lnTo>
                    <a:pt x="84963" y="23241"/>
                  </a:lnTo>
                  <a:lnTo>
                    <a:pt x="68072" y="22987"/>
                  </a:lnTo>
                  <a:lnTo>
                    <a:pt x="52197" y="23495"/>
                  </a:lnTo>
                  <a:lnTo>
                    <a:pt x="37465" y="24638"/>
                  </a:lnTo>
                  <a:lnTo>
                    <a:pt x="24130" y="26416"/>
                  </a:lnTo>
                  <a:lnTo>
                    <a:pt x="16510" y="23368"/>
                  </a:lnTo>
                  <a:lnTo>
                    <a:pt x="9271" y="19304"/>
                  </a:lnTo>
                  <a:lnTo>
                    <a:pt x="6223" y="16891"/>
                  </a:lnTo>
                  <a:lnTo>
                    <a:pt x="3556" y="13716"/>
                  </a:lnTo>
                  <a:lnTo>
                    <a:pt x="1397" y="9906"/>
                  </a:lnTo>
                  <a:lnTo>
                    <a:pt x="0" y="5461"/>
                  </a:lnTo>
                  <a:lnTo>
                    <a:pt x="2032" y="2667"/>
                  </a:lnTo>
                  <a:lnTo>
                    <a:pt x="5588" y="1016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6B6B6B"/>
            </a:solidFill>
            <a:ln w="0" cap="flat" cmpd="sng" algn="ctr">
              <a:solidFill>
                <a:srgbClr val="6B6B6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158107" y="4770628"/>
              <a:ext cx="61215" cy="210821"/>
            </a:xfrm>
            <a:custGeom>
              <a:avLst/>
              <a:gdLst/>
              <a:ahLst/>
              <a:cxnLst/>
              <a:rect l="0" t="0" r="0" b="0"/>
              <a:pathLst>
                <a:path w="61215" h="210821">
                  <a:moveTo>
                    <a:pt x="42672" y="508"/>
                  </a:moveTo>
                  <a:lnTo>
                    <a:pt x="45720" y="0"/>
                  </a:lnTo>
                  <a:lnTo>
                    <a:pt x="48514" y="762"/>
                  </a:lnTo>
                  <a:lnTo>
                    <a:pt x="53975" y="4699"/>
                  </a:lnTo>
                  <a:lnTo>
                    <a:pt x="58420" y="10287"/>
                  </a:lnTo>
                  <a:lnTo>
                    <a:pt x="61214" y="16383"/>
                  </a:lnTo>
                  <a:lnTo>
                    <a:pt x="53594" y="37211"/>
                  </a:lnTo>
                  <a:lnTo>
                    <a:pt x="46990" y="60071"/>
                  </a:lnTo>
                  <a:lnTo>
                    <a:pt x="40894" y="84074"/>
                  </a:lnTo>
                  <a:lnTo>
                    <a:pt x="35687" y="108204"/>
                  </a:lnTo>
                  <a:lnTo>
                    <a:pt x="30861" y="131699"/>
                  </a:lnTo>
                  <a:lnTo>
                    <a:pt x="26416" y="153670"/>
                  </a:lnTo>
                  <a:lnTo>
                    <a:pt x="22479" y="173482"/>
                  </a:lnTo>
                  <a:lnTo>
                    <a:pt x="18542" y="190119"/>
                  </a:lnTo>
                  <a:lnTo>
                    <a:pt x="19812" y="195072"/>
                  </a:lnTo>
                  <a:lnTo>
                    <a:pt x="20193" y="199644"/>
                  </a:lnTo>
                  <a:lnTo>
                    <a:pt x="19939" y="203200"/>
                  </a:lnTo>
                  <a:lnTo>
                    <a:pt x="19431" y="206121"/>
                  </a:lnTo>
                  <a:lnTo>
                    <a:pt x="18161" y="208407"/>
                  </a:lnTo>
                  <a:lnTo>
                    <a:pt x="16510" y="209931"/>
                  </a:lnTo>
                  <a:lnTo>
                    <a:pt x="12700" y="210820"/>
                  </a:lnTo>
                  <a:lnTo>
                    <a:pt x="8509" y="209042"/>
                  </a:lnTo>
                  <a:lnTo>
                    <a:pt x="4445" y="204470"/>
                  </a:lnTo>
                  <a:lnTo>
                    <a:pt x="1524" y="197358"/>
                  </a:lnTo>
                  <a:lnTo>
                    <a:pt x="508" y="192659"/>
                  </a:lnTo>
                  <a:lnTo>
                    <a:pt x="0" y="187452"/>
                  </a:lnTo>
                  <a:lnTo>
                    <a:pt x="4318" y="171196"/>
                  </a:lnTo>
                  <a:lnTo>
                    <a:pt x="8128" y="155956"/>
                  </a:lnTo>
                  <a:lnTo>
                    <a:pt x="15367" y="127254"/>
                  </a:lnTo>
                  <a:lnTo>
                    <a:pt x="21971" y="99822"/>
                  </a:lnTo>
                  <a:lnTo>
                    <a:pt x="28448" y="71628"/>
                  </a:lnTo>
                  <a:lnTo>
                    <a:pt x="31623" y="53848"/>
                  </a:lnTo>
                  <a:lnTo>
                    <a:pt x="33909" y="36068"/>
                  </a:lnTo>
                  <a:lnTo>
                    <a:pt x="37084" y="1816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238117" y="4707763"/>
              <a:ext cx="20194" cy="25020"/>
            </a:xfrm>
            <a:custGeom>
              <a:avLst/>
              <a:gdLst/>
              <a:ahLst/>
              <a:cxnLst/>
              <a:rect l="0" t="0" r="0" b="0"/>
              <a:pathLst>
                <a:path w="20194" h="25020">
                  <a:moveTo>
                    <a:pt x="12446" y="0"/>
                  </a:moveTo>
                  <a:lnTo>
                    <a:pt x="14732" y="635"/>
                  </a:lnTo>
                  <a:lnTo>
                    <a:pt x="16510" y="1778"/>
                  </a:lnTo>
                  <a:lnTo>
                    <a:pt x="19177" y="6096"/>
                  </a:lnTo>
                  <a:lnTo>
                    <a:pt x="20193" y="11176"/>
                  </a:lnTo>
                  <a:lnTo>
                    <a:pt x="19558" y="15875"/>
                  </a:lnTo>
                  <a:lnTo>
                    <a:pt x="16764" y="20066"/>
                  </a:lnTo>
                  <a:lnTo>
                    <a:pt x="12065" y="23368"/>
                  </a:lnTo>
                  <a:lnTo>
                    <a:pt x="6858" y="25019"/>
                  </a:lnTo>
                  <a:lnTo>
                    <a:pt x="4445" y="24765"/>
                  </a:lnTo>
                  <a:lnTo>
                    <a:pt x="2667" y="23749"/>
                  </a:lnTo>
                  <a:lnTo>
                    <a:pt x="635" y="21209"/>
                  </a:lnTo>
                  <a:lnTo>
                    <a:pt x="0" y="17780"/>
                  </a:lnTo>
                  <a:lnTo>
                    <a:pt x="127" y="13843"/>
                  </a:lnTo>
                  <a:lnTo>
                    <a:pt x="1651" y="9906"/>
                  </a:lnTo>
                  <a:lnTo>
                    <a:pt x="3429" y="6223"/>
                  </a:lnTo>
                  <a:lnTo>
                    <a:pt x="5969" y="3048"/>
                  </a:lnTo>
                  <a:lnTo>
                    <a:pt x="9017" y="101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63898" y="4676140"/>
              <a:ext cx="27560" cy="27941"/>
            </a:xfrm>
            <a:custGeom>
              <a:avLst/>
              <a:gdLst/>
              <a:ahLst/>
              <a:cxnLst/>
              <a:rect l="0" t="0" r="0" b="0"/>
              <a:pathLst>
                <a:path w="27560" h="27941">
                  <a:moveTo>
                    <a:pt x="1016" y="8001"/>
                  </a:moveTo>
                  <a:lnTo>
                    <a:pt x="3429" y="3048"/>
                  </a:lnTo>
                  <a:lnTo>
                    <a:pt x="5461" y="1270"/>
                  </a:lnTo>
                  <a:lnTo>
                    <a:pt x="8128" y="0"/>
                  </a:lnTo>
                  <a:lnTo>
                    <a:pt x="11811" y="0"/>
                  </a:lnTo>
                  <a:lnTo>
                    <a:pt x="15748" y="889"/>
                  </a:lnTo>
                  <a:lnTo>
                    <a:pt x="19304" y="2667"/>
                  </a:lnTo>
                  <a:lnTo>
                    <a:pt x="22098" y="5334"/>
                  </a:lnTo>
                  <a:lnTo>
                    <a:pt x="24892" y="8890"/>
                  </a:lnTo>
                  <a:lnTo>
                    <a:pt x="26924" y="12954"/>
                  </a:lnTo>
                  <a:lnTo>
                    <a:pt x="27559" y="17272"/>
                  </a:lnTo>
                  <a:lnTo>
                    <a:pt x="26543" y="20955"/>
                  </a:lnTo>
                  <a:lnTo>
                    <a:pt x="22606" y="25019"/>
                  </a:lnTo>
                  <a:lnTo>
                    <a:pt x="16764" y="27178"/>
                  </a:lnTo>
                  <a:lnTo>
                    <a:pt x="10668" y="27940"/>
                  </a:lnTo>
                  <a:lnTo>
                    <a:pt x="5207" y="26416"/>
                  </a:lnTo>
                  <a:lnTo>
                    <a:pt x="1778" y="22860"/>
                  </a:lnTo>
                  <a:lnTo>
                    <a:pt x="127" y="18288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230243" y="4570603"/>
              <a:ext cx="60453" cy="53087"/>
            </a:xfrm>
            <a:custGeom>
              <a:avLst/>
              <a:gdLst/>
              <a:ahLst/>
              <a:cxnLst/>
              <a:rect l="0" t="0" r="0" b="0"/>
              <a:pathLst>
                <a:path w="60453" h="53087">
                  <a:moveTo>
                    <a:pt x="3175" y="8001"/>
                  </a:moveTo>
                  <a:lnTo>
                    <a:pt x="5207" y="5588"/>
                  </a:lnTo>
                  <a:lnTo>
                    <a:pt x="7874" y="3810"/>
                  </a:lnTo>
                  <a:lnTo>
                    <a:pt x="14351" y="1524"/>
                  </a:lnTo>
                  <a:lnTo>
                    <a:pt x="21717" y="635"/>
                  </a:lnTo>
                  <a:lnTo>
                    <a:pt x="28829" y="254"/>
                  </a:lnTo>
                  <a:lnTo>
                    <a:pt x="37846" y="0"/>
                  </a:lnTo>
                  <a:lnTo>
                    <a:pt x="47117" y="635"/>
                  </a:lnTo>
                  <a:lnTo>
                    <a:pt x="51562" y="1397"/>
                  </a:lnTo>
                  <a:lnTo>
                    <a:pt x="55245" y="2794"/>
                  </a:lnTo>
                  <a:lnTo>
                    <a:pt x="58166" y="5080"/>
                  </a:lnTo>
                  <a:lnTo>
                    <a:pt x="60198" y="8001"/>
                  </a:lnTo>
                  <a:lnTo>
                    <a:pt x="60452" y="11176"/>
                  </a:lnTo>
                  <a:lnTo>
                    <a:pt x="59563" y="14097"/>
                  </a:lnTo>
                  <a:lnTo>
                    <a:pt x="54991" y="19177"/>
                  </a:lnTo>
                  <a:lnTo>
                    <a:pt x="48768" y="24257"/>
                  </a:lnTo>
                  <a:lnTo>
                    <a:pt x="43053" y="29083"/>
                  </a:lnTo>
                  <a:lnTo>
                    <a:pt x="37465" y="36830"/>
                  </a:lnTo>
                  <a:lnTo>
                    <a:pt x="31623" y="45212"/>
                  </a:lnTo>
                  <a:lnTo>
                    <a:pt x="28575" y="48895"/>
                  </a:lnTo>
                  <a:lnTo>
                    <a:pt x="25400" y="51562"/>
                  </a:lnTo>
                  <a:lnTo>
                    <a:pt x="21590" y="53086"/>
                  </a:lnTo>
                  <a:lnTo>
                    <a:pt x="17526" y="52832"/>
                  </a:lnTo>
                  <a:lnTo>
                    <a:pt x="11811" y="50419"/>
                  </a:lnTo>
                  <a:lnTo>
                    <a:pt x="7239" y="46355"/>
                  </a:lnTo>
                  <a:lnTo>
                    <a:pt x="3810" y="40767"/>
                  </a:lnTo>
                  <a:lnTo>
                    <a:pt x="1397" y="34163"/>
                  </a:lnTo>
                  <a:lnTo>
                    <a:pt x="0" y="27305"/>
                  </a:lnTo>
                  <a:lnTo>
                    <a:pt x="0" y="20320"/>
                  </a:lnTo>
                  <a:lnTo>
                    <a:pt x="1016" y="1384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72026" y="4524248"/>
              <a:ext cx="36704" cy="41403"/>
            </a:xfrm>
            <a:custGeom>
              <a:avLst/>
              <a:gdLst/>
              <a:ahLst/>
              <a:cxnLst/>
              <a:rect l="0" t="0" r="0" b="0"/>
              <a:pathLst>
                <a:path w="36704" h="41403">
                  <a:moveTo>
                    <a:pt x="11176" y="22987"/>
                  </a:moveTo>
                  <a:lnTo>
                    <a:pt x="7366" y="17653"/>
                  </a:lnTo>
                  <a:lnTo>
                    <a:pt x="2921" y="12192"/>
                  </a:lnTo>
                  <a:lnTo>
                    <a:pt x="0" y="6731"/>
                  </a:lnTo>
                  <a:lnTo>
                    <a:pt x="0" y="4191"/>
                  </a:lnTo>
                  <a:lnTo>
                    <a:pt x="1270" y="1905"/>
                  </a:lnTo>
                  <a:lnTo>
                    <a:pt x="2667" y="635"/>
                  </a:lnTo>
                  <a:lnTo>
                    <a:pt x="4699" y="0"/>
                  </a:lnTo>
                  <a:lnTo>
                    <a:pt x="9144" y="635"/>
                  </a:lnTo>
                  <a:lnTo>
                    <a:pt x="18415" y="4572"/>
                  </a:lnTo>
                  <a:lnTo>
                    <a:pt x="25146" y="9017"/>
                  </a:lnTo>
                  <a:lnTo>
                    <a:pt x="31115" y="14605"/>
                  </a:lnTo>
                  <a:lnTo>
                    <a:pt x="35560" y="21082"/>
                  </a:lnTo>
                  <a:lnTo>
                    <a:pt x="36703" y="28321"/>
                  </a:lnTo>
                  <a:lnTo>
                    <a:pt x="35433" y="33020"/>
                  </a:lnTo>
                  <a:lnTo>
                    <a:pt x="32004" y="37465"/>
                  </a:lnTo>
                  <a:lnTo>
                    <a:pt x="27559" y="40513"/>
                  </a:lnTo>
                  <a:lnTo>
                    <a:pt x="22733" y="41402"/>
                  </a:lnTo>
                  <a:lnTo>
                    <a:pt x="20066" y="40513"/>
                  </a:lnTo>
                  <a:lnTo>
                    <a:pt x="18034" y="38989"/>
                  </a:lnTo>
                  <a:lnTo>
                    <a:pt x="15494" y="34290"/>
                  </a:lnTo>
                  <a:lnTo>
                    <a:pt x="13462" y="28448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11269" y="4499864"/>
              <a:ext cx="34799" cy="29465"/>
            </a:xfrm>
            <a:custGeom>
              <a:avLst/>
              <a:gdLst/>
              <a:ahLst/>
              <a:cxnLst/>
              <a:rect l="0" t="0" r="0" b="0"/>
              <a:pathLst>
                <a:path w="34799" h="29465">
                  <a:moveTo>
                    <a:pt x="381" y="5207"/>
                  </a:moveTo>
                  <a:lnTo>
                    <a:pt x="2159" y="2794"/>
                  </a:lnTo>
                  <a:lnTo>
                    <a:pt x="5080" y="1143"/>
                  </a:lnTo>
                  <a:lnTo>
                    <a:pt x="11811" y="0"/>
                  </a:lnTo>
                  <a:lnTo>
                    <a:pt x="16637" y="635"/>
                  </a:lnTo>
                  <a:lnTo>
                    <a:pt x="21209" y="2032"/>
                  </a:lnTo>
                  <a:lnTo>
                    <a:pt x="25273" y="4699"/>
                  </a:lnTo>
                  <a:lnTo>
                    <a:pt x="28829" y="7874"/>
                  </a:lnTo>
                  <a:lnTo>
                    <a:pt x="31877" y="12065"/>
                  </a:lnTo>
                  <a:lnTo>
                    <a:pt x="34163" y="17018"/>
                  </a:lnTo>
                  <a:lnTo>
                    <a:pt x="34798" y="21971"/>
                  </a:lnTo>
                  <a:lnTo>
                    <a:pt x="33147" y="26289"/>
                  </a:lnTo>
                  <a:lnTo>
                    <a:pt x="31115" y="27940"/>
                  </a:lnTo>
                  <a:lnTo>
                    <a:pt x="28829" y="28956"/>
                  </a:lnTo>
                  <a:lnTo>
                    <a:pt x="23114" y="29464"/>
                  </a:lnTo>
                  <a:lnTo>
                    <a:pt x="17145" y="28321"/>
                  </a:lnTo>
                  <a:lnTo>
                    <a:pt x="11811" y="26289"/>
                  </a:lnTo>
                  <a:lnTo>
                    <a:pt x="6604" y="22225"/>
                  </a:lnTo>
                  <a:lnTo>
                    <a:pt x="2413" y="17018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321302" y="4464050"/>
              <a:ext cx="40133" cy="28576"/>
            </a:xfrm>
            <a:custGeom>
              <a:avLst/>
              <a:gdLst/>
              <a:ahLst/>
              <a:cxnLst/>
              <a:rect l="0" t="0" r="0" b="0"/>
              <a:pathLst>
                <a:path w="40133" h="28576">
                  <a:moveTo>
                    <a:pt x="11684" y="1524"/>
                  </a:moveTo>
                  <a:lnTo>
                    <a:pt x="14859" y="127"/>
                  </a:lnTo>
                  <a:lnTo>
                    <a:pt x="18542" y="0"/>
                  </a:lnTo>
                  <a:lnTo>
                    <a:pt x="26035" y="1524"/>
                  </a:lnTo>
                  <a:lnTo>
                    <a:pt x="34671" y="3937"/>
                  </a:lnTo>
                  <a:lnTo>
                    <a:pt x="38227" y="6223"/>
                  </a:lnTo>
                  <a:lnTo>
                    <a:pt x="40132" y="9271"/>
                  </a:lnTo>
                  <a:lnTo>
                    <a:pt x="39497" y="14224"/>
                  </a:lnTo>
                  <a:lnTo>
                    <a:pt x="36068" y="18669"/>
                  </a:lnTo>
                  <a:lnTo>
                    <a:pt x="31115" y="22352"/>
                  </a:lnTo>
                  <a:lnTo>
                    <a:pt x="26035" y="25146"/>
                  </a:lnTo>
                  <a:lnTo>
                    <a:pt x="19812" y="27178"/>
                  </a:lnTo>
                  <a:lnTo>
                    <a:pt x="12827" y="28575"/>
                  </a:lnTo>
                  <a:lnTo>
                    <a:pt x="6350" y="28194"/>
                  </a:lnTo>
                  <a:lnTo>
                    <a:pt x="3810" y="27051"/>
                  </a:lnTo>
                  <a:lnTo>
                    <a:pt x="1778" y="25146"/>
                  </a:lnTo>
                  <a:lnTo>
                    <a:pt x="381" y="22225"/>
                  </a:lnTo>
                  <a:lnTo>
                    <a:pt x="0" y="19177"/>
                  </a:lnTo>
                  <a:lnTo>
                    <a:pt x="2032" y="12446"/>
                  </a:lnTo>
                  <a:lnTo>
                    <a:pt x="6223" y="622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370578" y="4451477"/>
              <a:ext cx="55627" cy="34418"/>
            </a:xfrm>
            <a:custGeom>
              <a:avLst/>
              <a:gdLst/>
              <a:ahLst/>
              <a:cxnLst/>
              <a:rect l="0" t="0" r="0" b="0"/>
              <a:pathLst>
                <a:path w="55627" h="34418">
                  <a:moveTo>
                    <a:pt x="9271" y="3556"/>
                  </a:moveTo>
                  <a:lnTo>
                    <a:pt x="14351" y="889"/>
                  </a:lnTo>
                  <a:lnTo>
                    <a:pt x="20574" y="0"/>
                  </a:lnTo>
                  <a:lnTo>
                    <a:pt x="33274" y="889"/>
                  </a:lnTo>
                  <a:lnTo>
                    <a:pt x="45720" y="2921"/>
                  </a:lnTo>
                  <a:lnTo>
                    <a:pt x="51054" y="4953"/>
                  </a:lnTo>
                  <a:lnTo>
                    <a:pt x="53213" y="6604"/>
                  </a:lnTo>
                  <a:lnTo>
                    <a:pt x="54610" y="8890"/>
                  </a:lnTo>
                  <a:lnTo>
                    <a:pt x="55626" y="13589"/>
                  </a:lnTo>
                  <a:lnTo>
                    <a:pt x="54356" y="18923"/>
                  </a:lnTo>
                  <a:lnTo>
                    <a:pt x="51308" y="23622"/>
                  </a:lnTo>
                  <a:lnTo>
                    <a:pt x="47625" y="27305"/>
                  </a:lnTo>
                  <a:lnTo>
                    <a:pt x="42291" y="30099"/>
                  </a:lnTo>
                  <a:lnTo>
                    <a:pt x="36576" y="32131"/>
                  </a:lnTo>
                  <a:lnTo>
                    <a:pt x="23622" y="34417"/>
                  </a:lnTo>
                  <a:lnTo>
                    <a:pt x="17272" y="34163"/>
                  </a:lnTo>
                  <a:lnTo>
                    <a:pt x="11303" y="33020"/>
                  </a:lnTo>
                  <a:lnTo>
                    <a:pt x="6096" y="30861"/>
                  </a:lnTo>
                  <a:lnTo>
                    <a:pt x="2032" y="27305"/>
                  </a:lnTo>
                  <a:lnTo>
                    <a:pt x="635" y="24511"/>
                  </a:lnTo>
                  <a:lnTo>
                    <a:pt x="0" y="21463"/>
                  </a:lnTo>
                  <a:lnTo>
                    <a:pt x="1016" y="14986"/>
                  </a:lnTo>
                  <a:lnTo>
                    <a:pt x="4572" y="8636"/>
                  </a:lnTo>
                  <a:close/>
                </a:path>
              </a:pathLst>
            </a:custGeom>
            <a:solidFill>
              <a:srgbClr val="ADA5A5"/>
            </a:solidFill>
            <a:ln w="0" cap="flat" cmpd="sng" algn="ctr">
              <a:solidFill>
                <a:srgbClr val="ADA5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39133" y="4649343"/>
              <a:ext cx="34164" cy="25401"/>
            </a:xfrm>
            <a:custGeom>
              <a:avLst/>
              <a:gdLst/>
              <a:ahLst/>
              <a:cxnLst/>
              <a:rect l="0" t="0" r="0" b="0"/>
              <a:pathLst>
                <a:path w="34164" h="25401">
                  <a:moveTo>
                    <a:pt x="1651" y="3175"/>
                  </a:moveTo>
                  <a:lnTo>
                    <a:pt x="3937" y="1016"/>
                  </a:lnTo>
                  <a:lnTo>
                    <a:pt x="7874" y="0"/>
                  </a:lnTo>
                  <a:lnTo>
                    <a:pt x="15748" y="635"/>
                  </a:lnTo>
                  <a:lnTo>
                    <a:pt x="21844" y="2286"/>
                  </a:lnTo>
                  <a:lnTo>
                    <a:pt x="28194" y="5080"/>
                  </a:lnTo>
                  <a:lnTo>
                    <a:pt x="32893" y="9017"/>
                  </a:lnTo>
                  <a:lnTo>
                    <a:pt x="33909" y="11176"/>
                  </a:lnTo>
                  <a:lnTo>
                    <a:pt x="34163" y="13716"/>
                  </a:lnTo>
                  <a:lnTo>
                    <a:pt x="33147" y="16891"/>
                  </a:lnTo>
                  <a:lnTo>
                    <a:pt x="30988" y="19431"/>
                  </a:lnTo>
                  <a:lnTo>
                    <a:pt x="27813" y="21844"/>
                  </a:lnTo>
                  <a:lnTo>
                    <a:pt x="24130" y="23622"/>
                  </a:lnTo>
                  <a:lnTo>
                    <a:pt x="16129" y="25400"/>
                  </a:lnTo>
                  <a:lnTo>
                    <a:pt x="12065" y="25146"/>
                  </a:lnTo>
                  <a:lnTo>
                    <a:pt x="8636" y="24257"/>
                  </a:lnTo>
                  <a:lnTo>
                    <a:pt x="3810" y="20447"/>
                  </a:lnTo>
                  <a:lnTo>
                    <a:pt x="889" y="14986"/>
                  </a:lnTo>
                  <a:lnTo>
                    <a:pt x="0" y="8763"/>
                  </a:lnTo>
                  <a:lnTo>
                    <a:pt x="381" y="5842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96334" y="4731512"/>
              <a:ext cx="66168" cy="47499"/>
            </a:xfrm>
            <a:custGeom>
              <a:avLst/>
              <a:gdLst/>
              <a:ahLst/>
              <a:cxnLst/>
              <a:rect l="0" t="0" r="0" b="0"/>
              <a:pathLst>
                <a:path w="66168" h="47499">
                  <a:moveTo>
                    <a:pt x="16002" y="0"/>
                  </a:moveTo>
                  <a:lnTo>
                    <a:pt x="18669" y="1016"/>
                  </a:lnTo>
                  <a:lnTo>
                    <a:pt x="23622" y="5334"/>
                  </a:lnTo>
                  <a:lnTo>
                    <a:pt x="28702" y="10287"/>
                  </a:lnTo>
                  <a:lnTo>
                    <a:pt x="31242" y="12065"/>
                  </a:lnTo>
                  <a:lnTo>
                    <a:pt x="34290" y="13335"/>
                  </a:lnTo>
                  <a:lnTo>
                    <a:pt x="38100" y="13335"/>
                  </a:lnTo>
                  <a:lnTo>
                    <a:pt x="41910" y="12065"/>
                  </a:lnTo>
                  <a:lnTo>
                    <a:pt x="49784" y="8636"/>
                  </a:lnTo>
                  <a:lnTo>
                    <a:pt x="53721" y="7112"/>
                  </a:lnTo>
                  <a:lnTo>
                    <a:pt x="57023" y="6223"/>
                  </a:lnTo>
                  <a:lnTo>
                    <a:pt x="60071" y="6350"/>
                  </a:lnTo>
                  <a:lnTo>
                    <a:pt x="62738" y="8001"/>
                  </a:lnTo>
                  <a:lnTo>
                    <a:pt x="65405" y="12827"/>
                  </a:lnTo>
                  <a:lnTo>
                    <a:pt x="66167" y="18796"/>
                  </a:lnTo>
                  <a:lnTo>
                    <a:pt x="65405" y="25146"/>
                  </a:lnTo>
                  <a:lnTo>
                    <a:pt x="62865" y="31750"/>
                  </a:lnTo>
                  <a:lnTo>
                    <a:pt x="59563" y="37719"/>
                  </a:lnTo>
                  <a:lnTo>
                    <a:pt x="54991" y="42545"/>
                  </a:lnTo>
                  <a:lnTo>
                    <a:pt x="50038" y="46101"/>
                  </a:lnTo>
                  <a:lnTo>
                    <a:pt x="44450" y="47498"/>
                  </a:lnTo>
                  <a:lnTo>
                    <a:pt x="41148" y="46736"/>
                  </a:lnTo>
                  <a:lnTo>
                    <a:pt x="39116" y="44577"/>
                  </a:lnTo>
                  <a:lnTo>
                    <a:pt x="37719" y="41402"/>
                  </a:lnTo>
                  <a:lnTo>
                    <a:pt x="36703" y="37465"/>
                  </a:lnTo>
                  <a:lnTo>
                    <a:pt x="34544" y="29464"/>
                  </a:lnTo>
                  <a:lnTo>
                    <a:pt x="32766" y="26162"/>
                  </a:lnTo>
                  <a:lnTo>
                    <a:pt x="29972" y="23749"/>
                  </a:lnTo>
                  <a:lnTo>
                    <a:pt x="26670" y="22733"/>
                  </a:lnTo>
                  <a:lnTo>
                    <a:pt x="22860" y="22987"/>
                  </a:lnTo>
                  <a:lnTo>
                    <a:pt x="14859" y="24765"/>
                  </a:lnTo>
                  <a:lnTo>
                    <a:pt x="10795" y="25781"/>
                  </a:lnTo>
                  <a:lnTo>
                    <a:pt x="7112" y="26289"/>
                  </a:lnTo>
                  <a:lnTo>
                    <a:pt x="4064" y="25781"/>
                  </a:lnTo>
                  <a:lnTo>
                    <a:pt x="1651" y="23749"/>
                  </a:lnTo>
                  <a:lnTo>
                    <a:pt x="254" y="20701"/>
                  </a:lnTo>
                  <a:lnTo>
                    <a:pt x="0" y="17272"/>
                  </a:lnTo>
                  <a:lnTo>
                    <a:pt x="2032" y="10033"/>
                  </a:lnTo>
                  <a:lnTo>
                    <a:pt x="6731" y="3683"/>
                  </a:lnTo>
                  <a:lnTo>
                    <a:pt x="9779" y="152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126865" y="4644390"/>
              <a:ext cx="74169" cy="135891"/>
            </a:xfrm>
            <a:custGeom>
              <a:avLst/>
              <a:gdLst/>
              <a:ahLst/>
              <a:cxnLst/>
              <a:rect l="0" t="0" r="0" b="0"/>
              <a:pathLst>
                <a:path w="74169" h="135891">
                  <a:moveTo>
                    <a:pt x="7112" y="134493"/>
                  </a:moveTo>
                  <a:lnTo>
                    <a:pt x="5715" y="117094"/>
                  </a:lnTo>
                  <a:lnTo>
                    <a:pt x="2667" y="99949"/>
                  </a:lnTo>
                  <a:lnTo>
                    <a:pt x="254" y="83058"/>
                  </a:lnTo>
                  <a:lnTo>
                    <a:pt x="0" y="66040"/>
                  </a:lnTo>
                  <a:lnTo>
                    <a:pt x="2413" y="48387"/>
                  </a:lnTo>
                  <a:lnTo>
                    <a:pt x="6223" y="30607"/>
                  </a:lnTo>
                  <a:lnTo>
                    <a:pt x="9017" y="21971"/>
                  </a:lnTo>
                  <a:lnTo>
                    <a:pt x="12319" y="13970"/>
                  </a:lnTo>
                  <a:lnTo>
                    <a:pt x="16637" y="6731"/>
                  </a:lnTo>
                  <a:lnTo>
                    <a:pt x="21336" y="254"/>
                  </a:lnTo>
                  <a:lnTo>
                    <a:pt x="23622" y="1016"/>
                  </a:lnTo>
                  <a:lnTo>
                    <a:pt x="24765" y="3175"/>
                  </a:lnTo>
                  <a:lnTo>
                    <a:pt x="25273" y="6350"/>
                  </a:lnTo>
                  <a:lnTo>
                    <a:pt x="25019" y="9906"/>
                  </a:lnTo>
                  <a:lnTo>
                    <a:pt x="25400" y="17145"/>
                  </a:lnTo>
                  <a:lnTo>
                    <a:pt x="26416" y="19685"/>
                  </a:lnTo>
                  <a:lnTo>
                    <a:pt x="28448" y="21463"/>
                  </a:lnTo>
                  <a:lnTo>
                    <a:pt x="33020" y="21463"/>
                  </a:lnTo>
                  <a:lnTo>
                    <a:pt x="37084" y="19177"/>
                  </a:lnTo>
                  <a:lnTo>
                    <a:pt x="41148" y="15240"/>
                  </a:lnTo>
                  <a:lnTo>
                    <a:pt x="44958" y="10541"/>
                  </a:lnTo>
                  <a:lnTo>
                    <a:pt x="48768" y="5969"/>
                  </a:lnTo>
                  <a:lnTo>
                    <a:pt x="52705" y="2159"/>
                  </a:lnTo>
                  <a:lnTo>
                    <a:pt x="56642" y="0"/>
                  </a:lnTo>
                  <a:lnTo>
                    <a:pt x="61341" y="254"/>
                  </a:lnTo>
                  <a:lnTo>
                    <a:pt x="62103" y="9271"/>
                  </a:lnTo>
                  <a:lnTo>
                    <a:pt x="64135" y="17018"/>
                  </a:lnTo>
                  <a:lnTo>
                    <a:pt x="66548" y="24257"/>
                  </a:lnTo>
                  <a:lnTo>
                    <a:pt x="68453" y="31877"/>
                  </a:lnTo>
                  <a:lnTo>
                    <a:pt x="69469" y="40386"/>
                  </a:lnTo>
                  <a:lnTo>
                    <a:pt x="70866" y="50165"/>
                  </a:lnTo>
                  <a:lnTo>
                    <a:pt x="73406" y="70358"/>
                  </a:lnTo>
                  <a:lnTo>
                    <a:pt x="74168" y="79502"/>
                  </a:lnTo>
                  <a:lnTo>
                    <a:pt x="74168" y="87122"/>
                  </a:lnTo>
                  <a:lnTo>
                    <a:pt x="73152" y="92456"/>
                  </a:lnTo>
                  <a:lnTo>
                    <a:pt x="72390" y="94107"/>
                  </a:lnTo>
                  <a:lnTo>
                    <a:pt x="71120" y="95123"/>
                  </a:lnTo>
                  <a:lnTo>
                    <a:pt x="68453" y="99060"/>
                  </a:lnTo>
                  <a:lnTo>
                    <a:pt x="65151" y="102362"/>
                  </a:lnTo>
                  <a:lnTo>
                    <a:pt x="56769" y="108204"/>
                  </a:lnTo>
                  <a:lnTo>
                    <a:pt x="49403" y="109728"/>
                  </a:lnTo>
                  <a:lnTo>
                    <a:pt x="42545" y="113411"/>
                  </a:lnTo>
                  <a:lnTo>
                    <a:pt x="36322" y="118618"/>
                  </a:lnTo>
                  <a:lnTo>
                    <a:pt x="30480" y="124460"/>
                  </a:lnTo>
                  <a:lnTo>
                    <a:pt x="24765" y="129794"/>
                  </a:lnTo>
                  <a:lnTo>
                    <a:pt x="19177" y="133858"/>
                  </a:lnTo>
                  <a:lnTo>
                    <a:pt x="13335" y="135890"/>
                  </a:lnTo>
                  <a:close/>
                </a:path>
              </a:pathLst>
            </a:custGeom>
            <a:solidFill>
              <a:srgbClr val="877A7A"/>
            </a:solidFill>
            <a:ln w="0" cap="flat" cmpd="sng" algn="ctr">
              <a:solidFill>
                <a:srgbClr val="877A7A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753737" y="4109720"/>
              <a:ext cx="909702" cy="363475"/>
            </a:xfrm>
            <a:custGeom>
              <a:avLst/>
              <a:gdLst/>
              <a:ahLst/>
              <a:cxnLst/>
              <a:rect l="0" t="0" r="0" b="0"/>
              <a:pathLst>
                <a:path w="909702" h="363475">
                  <a:moveTo>
                    <a:pt x="66929" y="334518"/>
                  </a:moveTo>
                  <a:lnTo>
                    <a:pt x="58420" y="339217"/>
                  </a:lnTo>
                  <a:lnTo>
                    <a:pt x="49530" y="345059"/>
                  </a:lnTo>
                  <a:lnTo>
                    <a:pt x="30861" y="356743"/>
                  </a:lnTo>
                  <a:lnTo>
                    <a:pt x="21971" y="361188"/>
                  </a:lnTo>
                  <a:lnTo>
                    <a:pt x="13462" y="363474"/>
                  </a:lnTo>
                  <a:lnTo>
                    <a:pt x="9652" y="363474"/>
                  </a:lnTo>
                  <a:lnTo>
                    <a:pt x="6223" y="362712"/>
                  </a:lnTo>
                  <a:lnTo>
                    <a:pt x="3048" y="361061"/>
                  </a:lnTo>
                  <a:lnTo>
                    <a:pt x="0" y="358267"/>
                  </a:lnTo>
                  <a:lnTo>
                    <a:pt x="10668" y="341757"/>
                  </a:lnTo>
                  <a:lnTo>
                    <a:pt x="21971" y="324866"/>
                  </a:lnTo>
                  <a:lnTo>
                    <a:pt x="34671" y="308737"/>
                  </a:lnTo>
                  <a:lnTo>
                    <a:pt x="41910" y="301625"/>
                  </a:lnTo>
                  <a:lnTo>
                    <a:pt x="49784" y="295148"/>
                  </a:lnTo>
                  <a:lnTo>
                    <a:pt x="56642" y="291084"/>
                  </a:lnTo>
                  <a:lnTo>
                    <a:pt x="64008" y="288036"/>
                  </a:lnTo>
                  <a:lnTo>
                    <a:pt x="80010" y="283591"/>
                  </a:lnTo>
                  <a:lnTo>
                    <a:pt x="95631" y="278892"/>
                  </a:lnTo>
                  <a:lnTo>
                    <a:pt x="102997" y="275717"/>
                  </a:lnTo>
                  <a:lnTo>
                    <a:pt x="109347" y="271526"/>
                  </a:lnTo>
                  <a:lnTo>
                    <a:pt x="118872" y="267970"/>
                  </a:lnTo>
                  <a:lnTo>
                    <a:pt x="126746" y="263779"/>
                  </a:lnTo>
                  <a:lnTo>
                    <a:pt x="133350" y="258699"/>
                  </a:lnTo>
                  <a:lnTo>
                    <a:pt x="138938" y="253238"/>
                  </a:lnTo>
                  <a:lnTo>
                    <a:pt x="143637" y="246634"/>
                  </a:lnTo>
                  <a:lnTo>
                    <a:pt x="147701" y="239776"/>
                  </a:lnTo>
                  <a:lnTo>
                    <a:pt x="154178" y="224028"/>
                  </a:lnTo>
                  <a:lnTo>
                    <a:pt x="159512" y="206248"/>
                  </a:lnTo>
                  <a:lnTo>
                    <a:pt x="165608" y="186944"/>
                  </a:lnTo>
                  <a:lnTo>
                    <a:pt x="173609" y="166370"/>
                  </a:lnTo>
                  <a:lnTo>
                    <a:pt x="178689" y="155702"/>
                  </a:lnTo>
                  <a:lnTo>
                    <a:pt x="184658" y="144907"/>
                  </a:lnTo>
                  <a:lnTo>
                    <a:pt x="186944" y="146939"/>
                  </a:lnTo>
                  <a:lnTo>
                    <a:pt x="187325" y="150622"/>
                  </a:lnTo>
                  <a:lnTo>
                    <a:pt x="186055" y="156083"/>
                  </a:lnTo>
                  <a:lnTo>
                    <a:pt x="183642" y="163068"/>
                  </a:lnTo>
                  <a:lnTo>
                    <a:pt x="180467" y="171069"/>
                  </a:lnTo>
                  <a:lnTo>
                    <a:pt x="176403" y="180086"/>
                  </a:lnTo>
                  <a:lnTo>
                    <a:pt x="168021" y="200406"/>
                  </a:lnTo>
                  <a:lnTo>
                    <a:pt x="160655" y="221996"/>
                  </a:lnTo>
                  <a:lnTo>
                    <a:pt x="158369" y="232791"/>
                  </a:lnTo>
                  <a:lnTo>
                    <a:pt x="157099" y="243459"/>
                  </a:lnTo>
                  <a:lnTo>
                    <a:pt x="157480" y="253619"/>
                  </a:lnTo>
                  <a:lnTo>
                    <a:pt x="159639" y="263017"/>
                  </a:lnTo>
                  <a:lnTo>
                    <a:pt x="163957" y="271780"/>
                  </a:lnTo>
                  <a:lnTo>
                    <a:pt x="170561" y="279273"/>
                  </a:lnTo>
                  <a:lnTo>
                    <a:pt x="178689" y="283718"/>
                  </a:lnTo>
                  <a:lnTo>
                    <a:pt x="187960" y="286258"/>
                  </a:lnTo>
                  <a:lnTo>
                    <a:pt x="197993" y="286385"/>
                  </a:lnTo>
                  <a:lnTo>
                    <a:pt x="208407" y="284607"/>
                  </a:lnTo>
                  <a:lnTo>
                    <a:pt x="218821" y="281178"/>
                  </a:lnTo>
                  <a:lnTo>
                    <a:pt x="228473" y="275971"/>
                  </a:lnTo>
                  <a:lnTo>
                    <a:pt x="237236" y="268986"/>
                  </a:lnTo>
                  <a:lnTo>
                    <a:pt x="244602" y="260858"/>
                  </a:lnTo>
                  <a:lnTo>
                    <a:pt x="251587" y="256921"/>
                  </a:lnTo>
                  <a:lnTo>
                    <a:pt x="257429" y="251206"/>
                  </a:lnTo>
                  <a:lnTo>
                    <a:pt x="261620" y="244094"/>
                  </a:lnTo>
                  <a:lnTo>
                    <a:pt x="264795" y="235585"/>
                  </a:lnTo>
                  <a:lnTo>
                    <a:pt x="267081" y="226060"/>
                  </a:lnTo>
                  <a:lnTo>
                    <a:pt x="268351" y="215773"/>
                  </a:lnTo>
                  <a:lnTo>
                    <a:pt x="268859" y="193675"/>
                  </a:lnTo>
                  <a:lnTo>
                    <a:pt x="268351" y="171069"/>
                  </a:lnTo>
                  <a:lnTo>
                    <a:pt x="267335" y="149733"/>
                  </a:lnTo>
                  <a:lnTo>
                    <a:pt x="267081" y="140208"/>
                  </a:lnTo>
                  <a:lnTo>
                    <a:pt x="267462" y="131699"/>
                  </a:lnTo>
                  <a:lnTo>
                    <a:pt x="268351" y="124333"/>
                  </a:lnTo>
                  <a:lnTo>
                    <a:pt x="270129" y="118618"/>
                  </a:lnTo>
                  <a:lnTo>
                    <a:pt x="273558" y="124968"/>
                  </a:lnTo>
                  <a:lnTo>
                    <a:pt x="276352" y="132588"/>
                  </a:lnTo>
                  <a:lnTo>
                    <a:pt x="278384" y="141478"/>
                  </a:lnTo>
                  <a:lnTo>
                    <a:pt x="279781" y="151638"/>
                  </a:lnTo>
                  <a:lnTo>
                    <a:pt x="281432" y="173609"/>
                  </a:lnTo>
                  <a:lnTo>
                    <a:pt x="282194" y="196596"/>
                  </a:lnTo>
                  <a:lnTo>
                    <a:pt x="282829" y="218821"/>
                  </a:lnTo>
                  <a:lnTo>
                    <a:pt x="283464" y="229108"/>
                  </a:lnTo>
                  <a:lnTo>
                    <a:pt x="284480" y="238252"/>
                  </a:lnTo>
                  <a:lnTo>
                    <a:pt x="285750" y="246253"/>
                  </a:lnTo>
                  <a:lnTo>
                    <a:pt x="287782" y="252984"/>
                  </a:lnTo>
                  <a:lnTo>
                    <a:pt x="290576" y="257810"/>
                  </a:lnTo>
                  <a:lnTo>
                    <a:pt x="294259" y="260858"/>
                  </a:lnTo>
                  <a:lnTo>
                    <a:pt x="304038" y="265430"/>
                  </a:lnTo>
                  <a:lnTo>
                    <a:pt x="315468" y="268097"/>
                  </a:lnTo>
                  <a:lnTo>
                    <a:pt x="327533" y="268986"/>
                  </a:lnTo>
                  <a:lnTo>
                    <a:pt x="339979" y="267970"/>
                  </a:lnTo>
                  <a:lnTo>
                    <a:pt x="351663" y="264668"/>
                  </a:lnTo>
                  <a:lnTo>
                    <a:pt x="362204" y="259461"/>
                  </a:lnTo>
                  <a:lnTo>
                    <a:pt x="366776" y="256159"/>
                  </a:lnTo>
                  <a:lnTo>
                    <a:pt x="370840" y="251968"/>
                  </a:lnTo>
                  <a:lnTo>
                    <a:pt x="374015" y="247650"/>
                  </a:lnTo>
                  <a:lnTo>
                    <a:pt x="376682" y="242316"/>
                  </a:lnTo>
                  <a:lnTo>
                    <a:pt x="382524" y="235585"/>
                  </a:lnTo>
                  <a:lnTo>
                    <a:pt x="387350" y="227584"/>
                  </a:lnTo>
                  <a:lnTo>
                    <a:pt x="391160" y="218821"/>
                  </a:lnTo>
                  <a:lnTo>
                    <a:pt x="394208" y="209550"/>
                  </a:lnTo>
                  <a:lnTo>
                    <a:pt x="397764" y="189230"/>
                  </a:lnTo>
                  <a:lnTo>
                    <a:pt x="399669" y="168275"/>
                  </a:lnTo>
                  <a:lnTo>
                    <a:pt x="400304" y="148082"/>
                  </a:lnTo>
                  <a:lnTo>
                    <a:pt x="400685" y="130048"/>
                  </a:lnTo>
                  <a:lnTo>
                    <a:pt x="401320" y="122174"/>
                  </a:lnTo>
                  <a:lnTo>
                    <a:pt x="402082" y="115189"/>
                  </a:lnTo>
                  <a:lnTo>
                    <a:pt x="403352" y="109601"/>
                  </a:lnTo>
                  <a:lnTo>
                    <a:pt x="405003" y="105537"/>
                  </a:lnTo>
                  <a:lnTo>
                    <a:pt x="407289" y="109093"/>
                  </a:lnTo>
                  <a:lnTo>
                    <a:pt x="408940" y="113919"/>
                  </a:lnTo>
                  <a:lnTo>
                    <a:pt x="409829" y="119888"/>
                  </a:lnTo>
                  <a:lnTo>
                    <a:pt x="410337" y="126746"/>
                  </a:lnTo>
                  <a:lnTo>
                    <a:pt x="410083" y="142748"/>
                  </a:lnTo>
                  <a:lnTo>
                    <a:pt x="409448" y="160401"/>
                  </a:lnTo>
                  <a:lnTo>
                    <a:pt x="409067" y="178308"/>
                  </a:lnTo>
                  <a:lnTo>
                    <a:pt x="410083" y="195453"/>
                  </a:lnTo>
                  <a:lnTo>
                    <a:pt x="411353" y="203073"/>
                  </a:lnTo>
                  <a:lnTo>
                    <a:pt x="413131" y="210185"/>
                  </a:lnTo>
                  <a:lnTo>
                    <a:pt x="415671" y="216154"/>
                  </a:lnTo>
                  <a:lnTo>
                    <a:pt x="419354" y="221234"/>
                  </a:lnTo>
                  <a:lnTo>
                    <a:pt x="419989" y="226314"/>
                  </a:lnTo>
                  <a:lnTo>
                    <a:pt x="421767" y="230378"/>
                  </a:lnTo>
                  <a:lnTo>
                    <a:pt x="424815" y="233553"/>
                  </a:lnTo>
                  <a:lnTo>
                    <a:pt x="428625" y="235839"/>
                  </a:lnTo>
                  <a:lnTo>
                    <a:pt x="433324" y="237363"/>
                  </a:lnTo>
                  <a:lnTo>
                    <a:pt x="438404" y="237871"/>
                  </a:lnTo>
                  <a:lnTo>
                    <a:pt x="444119" y="237490"/>
                  </a:lnTo>
                  <a:lnTo>
                    <a:pt x="450088" y="236474"/>
                  </a:lnTo>
                  <a:lnTo>
                    <a:pt x="461899" y="231902"/>
                  </a:lnTo>
                  <a:lnTo>
                    <a:pt x="467487" y="228473"/>
                  </a:lnTo>
                  <a:lnTo>
                    <a:pt x="472567" y="224155"/>
                  </a:lnTo>
                  <a:lnTo>
                    <a:pt x="477139" y="219329"/>
                  </a:lnTo>
                  <a:lnTo>
                    <a:pt x="481203" y="213741"/>
                  </a:lnTo>
                  <a:lnTo>
                    <a:pt x="484124" y="207264"/>
                  </a:lnTo>
                  <a:lnTo>
                    <a:pt x="486029" y="200406"/>
                  </a:lnTo>
                  <a:lnTo>
                    <a:pt x="490220" y="194818"/>
                  </a:lnTo>
                  <a:lnTo>
                    <a:pt x="493776" y="188976"/>
                  </a:lnTo>
                  <a:lnTo>
                    <a:pt x="496062" y="182753"/>
                  </a:lnTo>
                  <a:lnTo>
                    <a:pt x="497840" y="176022"/>
                  </a:lnTo>
                  <a:lnTo>
                    <a:pt x="499745" y="162179"/>
                  </a:lnTo>
                  <a:lnTo>
                    <a:pt x="499872" y="147701"/>
                  </a:lnTo>
                  <a:lnTo>
                    <a:pt x="499872" y="132969"/>
                  </a:lnTo>
                  <a:lnTo>
                    <a:pt x="500507" y="118618"/>
                  </a:lnTo>
                  <a:lnTo>
                    <a:pt x="502539" y="104775"/>
                  </a:lnTo>
                  <a:lnTo>
                    <a:pt x="504571" y="98425"/>
                  </a:lnTo>
                  <a:lnTo>
                    <a:pt x="507365" y="92202"/>
                  </a:lnTo>
                  <a:lnTo>
                    <a:pt x="510159" y="105283"/>
                  </a:lnTo>
                  <a:lnTo>
                    <a:pt x="511048" y="118618"/>
                  </a:lnTo>
                  <a:lnTo>
                    <a:pt x="509397" y="144526"/>
                  </a:lnTo>
                  <a:lnTo>
                    <a:pt x="508762" y="156845"/>
                  </a:lnTo>
                  <a:lnTo>
                    <a:pt x="509651" y="168275"/>
                  </a:lnTo>
                  <a:lnTo>
                    <a:pt x="512699" y="178308"/>
                  </a:lnTo>
                  <a:lnTo>
                    <a:pt x="515239" y="183007"/>
                  </a:lnTo>
                  <a:lnTo>
                    <a:pt x="518668" y="187071"/>
                  </a:lnTo>
                  <a:lnTo>
                    <a:pt x="527177" y="189865"/>
                  </a:lnTo>
                  <a:lnTo>
                    <a:pt x="536194" y="189865"/>
                  </a:lnTo>
                  <a:lnTo>
                    <a:pt x="545465" y="187579"/>
                  </a:lnTo>
                  <a:lnTo>
                    <a:pt x="554736" y="183769"/>
                  </a:lnTo>
                  <a:lnTo>
                    <a:pt x="563499" y="178308"/>
                  </a:lnTo>
                  <a:lnTo>
                    <a:pt x="571881" y="171958"/>
                  </a:lnTo>
                  <a:lnTo>
                    <a:pt x="579247" y="165100"/>
                  </a:lnTo>
                  <a:lnTo>
                    <a:pt x="585470" y="158115"/>
                  </a:lnTo>
                  <a:lnTo>
                    <a:pt x="591566" y="148209"/>
                  </a:lnTo>
                  <a:lnTo>
                    <a:pt x="595249" y="137668"/>
                  </a:lnTo>
                  <a:lnTo>
                    <a:pt x="596900" y="126238"/>
                  </a:lnTo>
                  <a:lnTo>
                    <a:pt x="597408" y="114427"/>
                  </a:lnTo>
                  <a:lnTo>
                    <a:pt x="597408" y="90170"/>
                  </a:lnTo>
                  <a:lnTo>
                    <a:pt x="597916" y="77851"/>
                  </a:lnTo>
                  <a:lnTo>
                    <a:pt x="599948" y="65913"/>
                  </a:lnTo>
                  <a:lnTo>
                    <a:pt x="603885" y="77216"/>
                  </a:lnTo>
                  <a:lnTo>
                    <a:pt x="605917" y="88646"/>
                  </a:lnTo>
                  <a:lnTo>
                    <a:pt x="606679" y="100076"/>
                  </a:lnTo>
                  <a:lnTo>
                    <a:pt x="606933" y="111125"/>
                  </a:lnTo>
                  <a:lnTo>
                    <a:pt x="606933" y="121158"/>
                  </a:lnTo>
                  <a:lnTo>
                    <a:pt x="607695" y="130048"/>
                  </a:lnTo>
                  <a:lnTo>
                    <a:pt x="609981" y="137160"/>
                  </a:lnTo>
                  <a:lnTo>
                    <a:pt x="611505" y="140081"/>
                  </a:lnTo>
                  <a:lnTo>
                    <a:pt x="613918" y="142367"/>
                  </a:lnTo>
                  <a:lnTo>
                    <a:pt x="618998" y="143764"/>
                  </a:lnTo>
                  <a:lnTo>
                    <a:pt x="623951" y="144399"/>
                  </a:lnTo>
                  <a:lnTo>
                    <a:pt x="634492" y="143002"/>
                  </a:lnTo>
                  <a:lnTo>
                    <a:pt x="644906" y="139065"/>
                  </a:lnTo>
                  <a:lnTo>
                    <a:pt x="654812" y="132969"/>
                  </a:lnTo>
                  <a:lnTo>
                    <a:pt x="664337" y="125095"/>
                  </a:lnTo>
                  <a:lnTo>
                    <a:pt x="672592" y="116332"/>
                  </a:lnTo>
                  <a:lnTo>
                    <a:pt x="679577" y="106807"/>
                  </a:lnTo>
                  <a:lnTo>
                    <a:pt x="685038" y="97536"/>
                  </a:lnTo>
                  <a:lnTo>
                    <a:pt x="684403" y="92837"/>
                  </a:lnTo>
                  <a:lnTo>
                    <a:pt x="682752" y="88138"/>
                  </a:lnTo>
                  <a:lnTo>
                    <a:pt x="678688" y="78105"/>
                  </a:lnTo>
                  <a:lnTo>
                    <a:pt x="676910" y="71882"/>
                  </a:lnTo>
                  <a:lnTo>
                    <a:pt x="676021" y="64643"/>
                  </a:lnTo>
                  <a:lnTo>
                    <a:pt x="676148" y="55626"/>
                  </a:lnTo>
                  <a:lnTo>
                    <a:pt x="677926" y="44831"/>
                  </a:lnTo>
                  <a:lnTo>
                    <a:pt x="680339" y="50673"/>
                  </a:lnTo>
                  <a:lnTo>
                    <a:pt x="682625" y="57404"/>
                  </a:lnTo>
                  <a:lnTo>
                    <a:pt x="687451" y="72644"/>
                  </a:lnTo>
                  <a:lnTo>
                    <a:pt x="690626" y="79883"/>
                  </a:lnTo>
                  <a:lnTo>
                    <a:pt x="694690" y="86487"/>
                  </a:lnTo>
                  <a:lnTo>
                    <a:pt x="700024" y="91694"/>
                  </a:lnTo>
                  <a:lnTo>
                    <a:pt x="706374" y="94869"/>
                  </a:lnTo>
                  <a:lnTo>
                    <a:pt x="719709" y="91313"/>
                  </a:lnTo>
                  <a:lnTo>
                    <a:pt x="732790" y="86487"/>
                  </a:lnTo>
                  <a:lnTo>
                    <a:pt x="758952" y="73787"/>
                  </a:lnTo>
                  <a:lnTo>
                    <a:pt x="784479" y="58674"/>
                  </a:lnTo>
                  <a:lnTo>
                    <a:pt x="810133" y="42672"/>
                  </a:lnTo>
                  <a:lnTo>
                    <a:pt x="835279" y="27051"/>
                  </a:lnTo>
                  <a:lnTo>
                    <a:pt x="860298" y="13843"/>
                  </a:lnTo>
                  <a:lnTo>
                    <a:pt x="872617" y="8509"/>
                  </a:lnTo>
                  <a:lnTo>
                    <a:pt x="885063" y="4191"/>
                  </a:lnTo>
                  <a:lnTo>
                    <a:pt x="897382" y="1397"/>
                  </a:lnTo>
                  <a:lnTo>
                    <a:pt x="909701" y="0"/>
                  </a:lnTo>
                  <a:lnTo>
                    <a:pt x="895350" y="6604"/>
                  </a:lnTo>
                  <a:lnTo>
                    <a:pt x="880237" y="14097"/>
                  </a:lnTo>
                  <a:lnTo>
                    <a:pt x="864489" y="22352"/>
                  </a:lnTo>
                  <a:lnTo>
                    <a:pt x="848360" y="30988"/>
                  </a:lnTo>
                  <a:lnTo>
                    <a:pt x="815975" y="49657"/>
                  </a:lnTo>
                  <a:lnTo>
                    <a:pt x="784479" y="68580"/>
                  </a:lnTo>
                  <a:lnTo>
                    <a:pt x="738378" y="97028"/>
                  </a:lnTo>
                  <a:lnTo>
                    <a:pt x="692531" y="126746"/>
                  </a:lnTo>
                  <a:lnTo>
                    <a:pt x="648208" y="157099"/>
                  </a:lnTo>
                  <a:lnTo>
                    <a:pt x="626999" y="172212"/>
                  </a:lnTo>
                  <a:lnTo>
                    <a:pt x="606933" y="187071"/>
                  </a:lnTo>
                  <a:lnTo>
                    <a:pt x="549148" y="216916"/>
                  </a:lnTo>
                  <a:lnTo>
                    <a:pt x="519557" y="231394"/>
                  </a:lnTo>
                  <a:lnTo>
                    <a:pt x="489712" y="244729"/>
                  </a:lnTo>
                  <a:lnTo>
                    <a:pt x="459359" y="257048"/>
                  </a:lnTo>
                  <a:lnTo>
                    <a:pt x="428625" y="267970"/>
                  </a:lnTo>
                  <a:lnTo>
                    <a:pt x="397256" y="277241"/>
                  </a:lnTo>
                  <a:lnTo>
                    <a:pt x="365125" y="284480"/>
                  </a:lnTo>
                  <a:lnTo>
                    <a:pt x="356997" y="285623"/>
                  </a:lnTo>
                  <a:lnTo>
                    <a:pt x="348742" y="285623"/>
                  </a:lnTo>
                  <a:lnTo>
                    <a:pt x="331724" y="284353"/>
                  </a:lnTo>
                  <a:lnTo>
                    <a:pt x="315087" y="283083"/>
                  </a:lnTo>
                  <a:lnTo>
                    <a:pt x="306578" y="283337"/>
                  </a:lnTo>
                  <a:lnTo>
                    <a:pt x="298450" y="284480"/>
                  </a:lnTo>
                  <a:lnTo>
                    <a:pt x="291465" y="290957"/>
                  </a:lnTo>
                  <a:lnTo>
                    <a:pt x="284226" y="296291"/>
                  </a:lnTo>
                  <a:lnTo>
                    <a:pt x="269367" y="304292"/>
                  </a:lnTo>
                  <a:lnTo>
                    <a:pt x="253746" y="309626"/>
                  </a:lnTo>
                  <a:lnTo>
                    <a:pt x="237236" y="313436"/>
                  </a:lnTo>
                  <a:lnTo>
                    <a:pt x="227457" y="312039"/>
                  </a:lnTo>
                  <a:lnTo>
                    <a:pt x="218313" y="311150"/>
                  </a:lnTo>
                  <a:lnTo>
                    <a:pt x="210693" y="310261"/>
                  </a:lnTo>
                  <a:lnTo>
                    <a:pt x="203708" y="309626"/>
                  </a:lnTo>
                  <a:lnTo>
                    <a:pt x="192405" y="309245"/>
                  </a:lnTo>
                  <a:lnTo>
                    <a:pt x="183388" y="309245"/>
                  </a:lnTo>
                  <a:lnTo>
                    <a:pt x="176403" y="309499"/>
                  </a:lnTo>
                  <a:lnTo>
                    <a:pt x="170053" y="310134"/>
                  </a:lnTo>
                  <a:lnTo>
                    <a:pt x="163576" y="310642"/>
                  </a:lnTo>
                  <a:lnTo>
                    <a:pt x="156337" y="310769"/>
                  </a:lnTo>
                  <a:lnTo>
                    <a:pt x="149098" y="313055"/>
                  </a:lnTo>
                  <a:lnTo>
                    <a:pt x="140970" y="315849"/>
                  </a:lnTo>
                  <a:lnTo>
                    <a:pt x="123317" y="321056"/>
                  </a:lnTo>
                  <a:lnTo>
                    <a:pt x="114173" y="322961"/>
                  </a:lnTo>
                  <a:lnTo>
                    <a:pt x="105156" y="323977"/>
                  </a:lnTo>
                  <a:lnTo>
                    <a:pt x="96520" y="323469"/>
                  </a:lnTo>
                  <a:lnTo>
                    <a:pt x="88265" y="321437"/>
                  </a:lnTo>
                  <a:lnTo>
                    <a:pt x="82677" y="324231"/>
                  </a:lnTo>
                  <a:lnTo>
                    <a:pt x="77343" y="327787"/>
                  </a:lnTo>
                  <a:lnTo>
                    <a:pt x="72263" y="33134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418203" y="4405249"/>
              <a:ext cx="61215" cy="48134"/>
            </a:xfrm>
            <a:custGeom>
              <a:avLst/>
              <a:gdLst/>
              <a:ahLst/>
              <a:cxnLst/>
              <a:rect l="0" t="0" r="0" b="0"/>
              <a:pathLst>
                <a:path w="61215" h="48134">
                  <a:moveTo>
                    <a:pt x="0" y="25908"/>
                  </a:moveTo>
                  <a:lnTo>
                    <a:pt x="2159" y="19050"/>
                  </a:lnTo>
                  <a:lnTo>
                    <a:pt x="7366" y="12827"/>
                  </a:lnTo>
                  <a:lnTo>
                    <a:pt x="14605" y="7366"/>
                  </a:lnTo>
                  <a:lnTo>
                    <a:pt x="23368" y="3429"/>
                  </a:lnTo>
                  <a:lnTo>
                    <a:pt x="32766" y="762"/>
                  </a:lnTo>
                  <a:lnTo>
                    <a:pt x="41910" y="0"/>
                  </a:lnTo>
                  <a:lnTo>
                    <a:pt x="50292" y="1397"/>
                  </a:lnTo>
                  <a:lnTo>
                    <a:pt x="53721" y="2794"/>
                  </a:lnTo>
                  <a:lnTo>
                    <a:pt x="56769" y="4826"/>
                  </a:lnTo>
                  <a:lnTo>
                    <a:pt x="60071" y="9525"/>
                  </a:lnTo>
                  <a:lnTo>
                    <a:pt x="61214" y="15113"/>
                  </a:lnTo>
                  <a:lnTo>
                    <a:pt x="60579" y="21463"/>
                  </a:lnTo>
                  <a:lnTo>
                    <a:pt x="58420" y="27940"/>
                  </a:lnTo>
                  <a:lnTo>
                    <a:pt x="54991" y="34163"/>
                  </a:lnTo>
                  <a:lnTo>
                    <a:pt x="50419" y="39751"/>
                  </a:lnTo>
                  <a:lnTo>
                    <a:pt x="45339" y="44196"/>
                  </a:lnTo>
                  <a:lnTo>
                    <a:pt x="39878" y="47117"/>
                  </a:lnTo>
                  <a:lnTo>
                    <a:pt x="33782" y="48133"/>
                  </a:lnTo>
                  <a:lnTo>
                    <a:pt x="27432" y="47752"/>
                  </a:lnTo>
                  <a:lnTo>
                    <a:pt x="20447" y="46228"/>
                  </a:lnTo>
                  <a:lnTo>
                    <a:pt x="14097" y="43688"/>
                  </a:lnTo>
                  <a:lnTo>
                    <a:pt x="8255" y="40132"/>
                  </a:lnTo>
                  <a:lnTo>
                    <a:pt x="3683" y="35814"/>
                  </a:lnTo>
                  <a:lnTo>
                    <a:pt x="762" y="31115"/>
                  </a:lnTo>
                  <a:close/>
                </a:path>
              </a:pathLst>
            </a:custGeom>
            <a:solidFill>
              <a:srgbClr val="ADA5A5"/>
            </a:solidFill>
            <a:ln w="0" cap="flat" cmpd="sng" algn="ctr">
              <a:solidFill>
                <a:srgbClr val="ADA5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54297" y="4777232"/>
              <a:ext cx="30989" cy="38482"/>
            </a:xfrm>
            <a:custGeom>
              <a:avLst/>
              <a:gdLst/>
              <a:ahLst/>
              <a:cxnLst/>
              <a:rect l="0" t="0" r="0" b="0"/>
              <a:pathLst>
                <a:path w="30989" h="38482">
                  <a:moveTo>
                    <a:pt x="5334" y="12192"/>
                  </a:moveTo>
                  <a:lnTo>
                    <a:pt x="9906" y="6858"/>
                  </a:lnTo>
                  <a:lnTo>
                    <a:pt x="16129" y="2286"/>
                  </a:lnTo>
                  <a:lnTo>
                    <a:pt x="22733" y="0"/>
                  </a:lnTo>
                  <a:lnTo>
                    <a:pt x="25527" y="127"/>
                  </a:lnTo>
                  <a:lnTo>
                    <a:pt x="28067" y="1651"/>
                  </a:lnTo>
                  <a:lnTo>
                    <a:pt x="30607" y="6350"/>
                  </a:lnTo>
                  <a:lnTo>
                    <a:pt x="30988" y="12319"/>
                  </a:lnTo>
                  <a:lnTo>
                    <a:pt x="29337" y="18923"/>
                  </a:lnTo>
                  <a:lnTo>
                    <a:pt x="26289" y="25400"/>
                  </a:lnTo>
                  <a:lnTo>
                    <a:pt x="21717" y="31115"/>
                  </a:lnTo>
                  <a:lnTo>
                    <a:pt x="16510" y="35814"/>
                  </a:lnTo>
                  <a:lnTo>
                    <a:pt x="10922" y="38481"/>
                  </a:lnTo>
                  <a:lnTo>
                    <a:pt x="5334" y="38481"/>
                  </a:lnTo>
                  <a:lnTo>
                    <a:pt x="2413" y="36957"/>
                  </a:lnTo>
                  <a:lnTo>
                    <a:pt x="762" y="34544"/>
                  </a:lnTo>
                  <a:lnTo>
                    <a:pt x="0" y="31115"/>
                  </a:lnTo>
                  <a:lnTo>
                    <a:pt x="0" y="27178"/>
                  </a:lnTo>
                  <a:lnTo>
                    <a:pt x="1778" y="19177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143248" y="4830953"/>
              <a:ext cx="30608" cy="24131"/>
            </a:xfrm>
            <a:custGeom>
              <a:avLst/>
              <a:gdLst/>
              <a:ahLst/>
              <a:cxnLst/>
              <a:rect l="0" t="0" r="0" b="0"/>
              <a:pathLst>
                <a:path w="30608" h="24131">
                  <a:moveTo>
                    <a:pt x="10668" y="635"/>
                  </a:moveTo>
                  <a:lnTo>
                    <a:pt x="13589" y="0"/>
                  </a:lnTo>
                  <a:lnTo>
                    <a:pt x="16891" y="127"/>
                  </a:lnTo>
                  <a:lnTo>
                    <a:pt x="23622" y="2286"/>
                  </a:lnTo>
                  <a:lnTo>
                    <a:pt x="28702" y="6223"/>
                  </a:lnTo>
                  <a:lnTo>
                    <a:pt x="30226" y="8636"/>
                  </a:lnTo>
                  <a:lnTo>
                    <a:pt x="30607" y="11049"/>
                  </a:lnTo>
                  <a:lnTo>
                    <a:pt x="29337" y="14605"/>
                  </a:lnTo>
                  <a:lnTo>
                    <a:pt x="26924" y="17780"/>
                  </a:lnTo>
                  <a:lnTo>
                    <a:pt x="23114" y="20320"/>
                  </a:lnTo>
                  <a:lnTo>
                    <a:pt x="18923" y="22479"/>
                  </a:lnTo>
                  <a:lnTo>
                    <a:pt x="14097" y="23749"/>
                  </a:lnTo>
                  <a:lnTo>
                    <a:pt x="9652" y="24130"/>
                  </a:lnTo>
                  <a:lnTo>
                    <a:pt x="5461" y="23495"/>
                  </a:lnTo>
                  <a:lnTo>
                    <a:pt x="2286" y="21717"/>
                  </a:lnTo>
                  <a:lnTo>
                    <a:pt x="635" y="19431"/>
                  </a:lnTo>
                  <a:lnTo>
                    <a:pt x="0" y="16510"/>
                  </a:lnTo>
                  <a:lnTo>
                    <a:pt x="1397" y="10033"/>
                  </a:lnTo>
                  <a:lnTo>
                    <a:pt x="5461" y="4318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43629" y="4874641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1651" y="4445"/>
                  </a:moveTo>
                  <a:lnTo>
                    <a:pt x="3810" y="2413"/>
                  </a:lnTo>
                  <a:lnTo>
                    <a:pt x="6477" y="1143"/>
                  </a:lnTo>
                  <a:lnTo>
                    <a:pt x="13208" y="0"/>
                  </a:lnTo>
                  <a:lnTo>
                    <a:pt x="19939" y="889"/>
                  </a:lnTo>
                  <a:lnTo>
                    <a:pt x="22606" y="2413"/>
                  </a:lnTo>
                  <a:lnTo>
                    <a:pt x="24384" y="4445"/>
                  </a:lnTo>
                  <a:lnTo>
                    <a:pt x="25400" y="7493"/>
                  </a:lnTo>
                  <a:lnTo>
                    <a:pt x="25146" y="10922"/>
                  </a:lnTo>
                  <a:lnTo>
                    <a:pt x="22352" y="17907"/>
                  </a:lnTo>
                  <a:lnTo>
                    <a:pt x="19812" y="21209"/>
                  </a:lnTo>
                  <a:lnTo>
                    <a:pt x="16764" y="23622"/>
                  </a:lnTo>
                  <a:lnTo>
                    <a:pt x="13462" y="25019"/>
                  </a:lnTo>
                  <a:lnTo>
                    <a:pt x="10287" y="25400"/>
                  </a:lnTo>
                  <a:lnTo>
                    <a:pt x="7239" y="24638"/>
                  </a:lnTo>
                  <a:lnTo>
                    <a:pt x="4826" y="22733"/>
                  </a:lnTo>
                  <a:lnTo>
                    <a:pt x="2794" y="20193"/>
                  </a:lnTo>
                  <a:lnTo>
                    <a:pt x="1270" y="17018"/>
                  </a:lnTo>
                  <a:lnTo>
                    <a:pt x="0" y="10287"/>
                  </a:lnTo>
                  <a:lnTo>
                    <a:pt x="381" y="7112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85006" y="4936998"/>
              <a:ext cx="208408" cy="100077"/>
            </a:xfrm>
            <a:custGeom>
              <a:avLst/>
              <a:gdLst/>
              <a:ahLst/>
              <a:cxnLst/>
              <a:rect l="0" t="0" r="0" b="0"/>
              <a:pathLst>
                <a:path w="208408" h="100077">
                  <a:moveTo>
                    <a:pt x="134747" y="2921"/>
                  </a:moveTo>
                  <a:lnTo>
                    <a:pt x="136652" y="6604"/>
                  </a:lnTo>
                  <a:lnTo>
                    <a:pt x="138684" y="14859"/>
                  </a:lnTo>
                  <a:lnTo>
                    <a:pt x="139192" y="24892"/>
                  </a:lnTo>
                  <a:lnTo>
                    <a:pt x="138684" y="35687"/>
                  </a:lnTo>
                  <a:lnTo>
                    <a:pt x="137922" y="46482"/>
                  </a:lnTo>
                  <a:lnTo>
                    <a:pt x="137414" y="56769"/>
                  </a:lnTo>
                  <a:lnTo>
                    <a:pt x="138049" y="66040"/>
                  </a:lnTo>
                  <a:lnTo>
                    <a:pt x="139065" y="70104"/>
                  </a:lnTo>
                  <a:lnTo>
                    <a:pt x="140462" y="73660"/>
                  </a:lnTo>
                  <a:lnTo>
                    <a:pt x="144780" y="74295"/>
                  </a:lnTo>
                  <a:lnTo>
                    <a:pt x="148971" y="73660"/>
                  </a:lnTo>
                  <a:lnTo>
                    <a:pt x="157988" y="70612"/>
                  </a:lnTo>
                  <a:lnTo>
                    <a:pt x="167259" y="65532"/>
                  </a:lnTo>
                  <a:lnTo>
                    <a:pt x="176530" y="59817"/>
                  </a:lnTo>
                  <a:lnTo>
                    <a:pt x="185420" y="54864"/>
                  </a:lnTo>
                  <a:lnTo>
                    <a:pt x="193548" y="51689"/>
                  </a:lnTo>
                  <a:lnTo>
                    <a:pt x="197358" y="51308"/>
                  </a:lnTo>
                  <a:lnTo>
                    <a:pt x="200660" y="51689"/>
                  </a:lnTo>
                  <a:lnTo>
                    <a:pt x="203962" y="53340"/>
                  </a:lnTo>
                  <a:lnTo>
                    <a:pt x="206756" y="56261"/>
                  </a:lnTo>
                  <a:lnTo>
                    <a:pt x="208407" y="59690"/>
                  </a:lnTo>
                  <a:lnTo>
                    <a:pt x="208280" y="63246"/>
                  </a:lnTo>
                  <a:lnTo>
                    <a:pt x="206375" y="66802"/>
                  </a:lnTo>
                  <a:lnTo>
                    <a:pt x="203581" y="70358"/>
                  </a:lnTo>
                  <a:lnTo>
                    <a:pt x="195834" y="76835"/>
                  </a:lnTo>
                  <a:lnTo>
                    <a:pt x="187833" y="82423"/>
                  </a:lnTo>
                  <a:lnTo>
                    <a:pt x="172593" y="88392"/>
                  </a:lnTo>
                  <a:lnTo>
                    <a:pt x="157480" y="93345"/>
                  </a:lnTo>
                  <a:lnTo>
                    <a:pt x="142113" y="97028"/>
                  </a:lnTo>
                  <a:lnTo>
                    <a:pt x="126365" y="100076"/>
                  </a:lnTo>
                  <a:lnTo>
                    <a:pt x="116205" y="97282"/>
                  </a:lnTo>
                  <a:lnTo>
                    <a:pt x="105156" y="95123"/>
                  </a:lnTo>
                  <a:lnTo>
                    <a:pt x="93218" y="93853"/>
                  </a:lnTo>
                  <a:lnTo>
                    <a:pt x="80518" y="93472"/>
                  </a:lnTo>
                  <a:lnTo>
                    <a:pt x="67437" y="93853"/>
                  </a:lnTo>
                  <a:lnTo>
                    <a:pt x="53848" y="95123"/>
                  </a:lnTo>
                  <a:lnTo>
                    <a:pt x="26924" y="100076"/>
                  </a:lnTo>
                  <a:lnTo>
                    <a:pt x="21844" y="96139"/>
                  </a:lnTo>
                  <a:lnTo>
                    <a:pt x="18034" y="90932"/>
                  </a:lnTo>
                  <a:lnTo>
                    <a:pt x="12573" y="78994"/>
                  </a:lnTo>
                  <a:lnTo>
                    <a:pt x="10795" y="76327"/>
                  </a:lnTo>
                  <a:lnTo>
                    <a:pt x="8382" y="74295"/>
                  </a:lnTo>
                  <a:lnTo>
                    <a:pt x="3302" y="71628"/>
                  </a:lnTo>
                  <a:lnTo>
                    <a:pt x="1270" y="70612"/>
                  </a:lnTo>
                  <a:lnTo>
                    <a:pt x="127" y="69215"/>
                  </a:lnTo>
                  <a:lnTo>
                    <a:pt x="0" y="67437"/>
                  </a:lnTo>
                  <a:lnTo>
                    <a:pt x="1270" y="65024"/>
                  </a:lnTo>
                  <a:lnTo>
                    <a:pt x="5080" y="60833"/>
                  </a:lnTo>
                  <a:lnTo>
                    <a:pt x="10033" y="57404"/>
                  </a:lnTo>
                  <a:lnTo>
                    <a:pt x="15621" y="54864"/>
                  </a:lnTo>
                  <a:lnTo>
                    <a:pt x="21971" y="52705"/>
                  </a:lnTo>
                  <a:lnTo>
                    <a:pt x="36195" y="49530"/>
                  </a:lnTo>
                  <a:lnTo>
                    <a:pt x="51435" y="48006"/>
                  </a:lnTo>
                  <a:lnTo>
                    <a:pt x="66929" y="46990"/>
                  </a:lnTo>
                  <a:lnTo>
                    <a:pt x="81280" y="46101"/>
                  </a:lnTo>
                  <a:lnTo>
                    <a:pt x="93472" y="44577"/>
                  </a:lnTo>
                  <a:lnTo>
                    <a:pt x="98552" y="43688"/>
                  </a:lnTo>
                  <a:lnTo>
                    <a:pt x="102616" y="42164"/>
                  </a:lnTo>
                  <a:lnTo>
                    <a:pt x="108839" y="37846"/>
                  </a:lnTo>
                  <a:lnTo>
                    <a:pt x="114300" y="32893"/>
                  </a:lnTo>
                  <a:lnTo>
                    <a:pt x="118999" y="27051"/>
                  </a:lnTo>
                  <a:lnTo>
                    <a:pt x="122936" y="20828"/>
                  </a:lnTo>
                  <a:lnTo>
                    <a:pt x="126238" y="14732"/>
                  </a:lnTo>
                  <a:lnTo>
                    <a:pt x="128651" y="9017"/>
                  </a:lnTo>
                  <a:lnTo>
                    <a:pt x="130683" y="3810"/>
                  </a:lnTo>
                  <a:lnTo>
                    <a:pt x="132080" y="0"/>
                  </a:lnTo>
                  <a:close/>
                </a:path>
              </a:pathLst>
            </a:custGeom>
            <a:solidFill>
              <a:srgbClr val="948989"/>
            </a:solidFill>
            <a:ln w="0" cap="flat" cmpd="sng" algn="ctr">
              <a:solidFill>
                <a:srgbClr val="94898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190619" y="4935093"/>
              <a:ext cx="75058" cy="54611"/>
            </a:xfrm>
            <a:custGeom>
              <a:avLst/>
              <a:gdLst/>
              <a:ahLst/>
              <a:cxnLst/>
              <a:rect l="0" t="0" r="0" b="0"/>
              <a:pathLst>
                <a:path w="75058" h="54611">
                  <a:moveTo>
                    <a:pt x="1397" y="52324"/>
                  </a:moveTo>
                  <a:lnTo>
                    <a:pt x="0" y="48641"/>
                  </a:lnTo>
                  <a:lnTo>
                    <a:pt x="127" y="44323"/>
                  </a:lnTo>
                  <a:lnTo>
                    <a:pt x="1143" y="40386"/>
                  </a:lnTo>
                  <a:lnTo>
                    <a:pt x="6223" y="38100"/>
                  </a:lnTo>
                  <a:lnTo>
                    <a:pt x="11938" y="35179"/>
                  </a:lnTo>
                  <a:lnTo>
                    <a:pt x="18669" y="31369"/>
                  </a:lnTo>
                  <a:lnTo>
                    <a:pt x="26670" y="26924"/>
                  </a:lnTo>
                  <a:lnTo>
                    <a:pt x="36195" y="21463"/>
                  </a:lnTo>
                  <a:lnTo>
                    <a:pt x="47371" y="15367"/>
                  </a:lnTo>
                  <a:lnTo>
                    <a:pt x="60198" y="8001"/>
                  </a:lnTo>
                  <a:lnTo>
                    <a:pt x="75057" y="0"/>
                  </a:lnTo>
                  <a:lnTo>
                    <a:pt x="56896" y="15748"/>
                  </a:lnTo>
                  <a:lnTo>
                    <a:pt x="38608" y="29337"/>
                  </a:lnTo>
                  <a:lnTo>
                    <a:pt x="20701" y="41910"/>
                  </a:lnTo>
                  <a:lnTo>
                    <a:pt x="3937" y="54610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524248" y="4418965"/>
              <a:ext cx="22226" cy="25274"/>
            </a:xfrm>
            <a:custGeom>
              <a:avLst/>
              <a:gdLst/>
              <a:ahLst/>
              <a:cxnLst/>
              <a:rect l="0" t="0" r="0" b="0"/>
              <a:pathLst>
                <a:path w="22226" h="25274">
                  <a:moveTo>
                    <a:pt x="12446" y="0"/>
                  </a:moveTo>
                  <a:lnTo>
                    <a:pt x="14986" y="0"/>
                  </a:lnTo>
                  <a:lnTo>
                    <a:pt x="17780" y="1016"/>
                  </a:lnTo>
                  <a:lnTo>
                    <a:pt x="20193" y="2794"/>
                  </a:lnTo>
                  <a:lnTo>
                    <a:pt x="21844" y="5334"/>
                  </a:lnTo>
                  <a:lnTo>
                    <a:pt x="22225" y="8509"/>
                  </a:lnTo>
                  <a:lnTo>
                    <a:pt x="21209" y="11684"/>
                  </a:lnTo>
                  <a:lnTo>
                    <a:pt x="17145" y="17399"/>
                  </a:lnTo>
                  <a:lnTo>
                    <a:pt x="10160" y="23622"/>
                  </a:lnTo>
                  <a:lnTo>
                    <a:pt x="6350" y="25273"/>
                  </a:lnTo>
                  <a:lnTo>
                    <a:pt x="2921" y="24511"/>
                  </a:lnTo>
                  <a:lnTo>
                    <a:pt x="889" y="21971"/>
                  </a:lnTo>
                  <a:lnTo>
                    <a:pt x="0" y="18796"/>
                  </a:lnTo>
                  <a:lnTo>
                    <a:pt x="508" y="14986"/>
                  </a:lnTo>
                  <a:lnTo>
                    <a:pt x="1778" y="11303"/>
                  </a:lnTo>
                  <a:lnTo>
                    <a:pt x="6096" y="4191"/>
                  </a:lnTo>
                  <a:lnTo>
                    <a:pt x="9144" y="1524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69841" y="4417568"/>
              <a:ext cx="21591" cy="19178"/>
            </a:xfrm>
            <a:custGeom>
              <a:avLst/>
              <a:gdLst/>
              <a:ahLst/>
              <a:cxnLst/>
              <a:rect l="0" t="0" r="0" b="0"/>
              <a:pathLst>
                <a:path w="21591" h="19178">
                  <a:moveTo>
                    <a:pt x="4826" y="1397"/>
                  </a:moveTo>
                  <a:lnTo>
                    <a:pt x="8890" y="0"/>
                  </a:lnTo>
                  <a:lnTo>
                    <a:pt x="13589" y="381"/>
                  </a:lnTo>
                  <a:lnTo>
                    <a:pt x="17907" y="1778"/>
                  </a:lnTo>
                  <a:lnTo>
                    <a:pt x="20955" y="4826"/>
                  </a:lnTo>
                  <a:lnTo>
                    <a:pt x="21590" y="8001"/>
                  </a:lnTo>
                  <a:lnTo>
                    <a:pt x="20701" y="11303"/>
                  </a:lnTo>
                  <a:lnTo>
                    <a:pt x="18796" y="14478"/>
                  </a:lnTo>
                  <a:lnTo>
                    <a:pt x="16129" y="17145"/>
                  </a:lnTo>
                  <a:lnTo>
                    <a:pt x="12700" y="18669"/>
                  </a:lnTo>
                  <a:lnTo>
                    <a:pt x="8636" y="19177"/>
                  </a:lnTo>
                  <a:lnTo>
                    <a:pt x="4826" y="18796"/>
                  </a:lnTo>
                  <a:lnTo>
                    <a:pt x="2032" y="17145"/>
                  </a:lnTo>
                  <a:lnTo>
                    <a:pt x="0" y="13208"/>
                  </a:lnTo>
                  <a:lnTo>
                    <a:pt x="0" y="8763"/>
                  </a:lnTo>
                  <a:lnTo>
                    <a:pt x="1651" y="4445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558665" y="4403725"/>
              <a:ext cx="15749" cy="13463"/>
            </a:xfrm>
            <a:custGeom>
              <a:avLst/>
              <a:gdLst/>
              <a:ahLst/>
              <a:cxnLst/>
              <a:rect l="0" t="0" r="0" b="0"/>
              <a:pathLst>
                <a:path w="15749" h="13463">
                  <a:moveTo>
                    <a:pt x="1778" y="1143"/>
                  </a:moveTo>
                  <a:lnTo>
                    <a:pt x="3556" y="0"/>
                  </a:lnTo>
                  <a:lnTo>
                    <a:pt x="5969" y="0"/>
                  </a:lnTo>
                  <a:lnTo>
                    <a:pt x="11176" y="1143"/>
                  </a:lnTo>
                  <a:lnTo>
                    <a:pt x="14224" y="2413"/>
                  </a:lnTo>
                  <a:lnTo>
                    <a:pt x="15367" y="3429"/>
                  </a:lnTo>
                  <a:lnTo>
                    <a:pt x="15748" y="4699"/>
                  </a:lnTo>
                  <a:lnTo>
                    <a:pt x="14605" y="8509"/>
                  </a:lnTo>
                  <a:lnTo>
                    <a:pt x="11303" y="11684"/>
                  </a:lnTo>
                  <a:lnTo>
                    <a:pt x="7366" y="13462"/>
                  </a:lnTo>
                  <a:lnTo>
                    <a:pt x="3556" y="13462"/>
                  </a:lnTo>
                  <a:lnTo>
                    <a:pt x="1143" y="11176"/>
                  </a:lnTo>
                  <a:lnTo>
                    <a:pt x="0" y="7874"/>
                  </a:lnTo>
                  <a:lnTo>
                    <a:pt x="127" y="4064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33773" y="4401312"/>
              <a:ext cx="16892" cy="14098"/>
            </a:xfrm>
            <a:custGeom>
              <a:avLst/>
              <a:gdLst/>
              <a:ahLst/>
              <a:cxnLst/>
              <a:rect l="0" t="0" r="0" b="0"/>
              <a:pathLst>
                <a:path w="16892" h="14098">
                  <a:moveTo>
                    <a:pt x="0" y="8763"/>
                  </a:moveTo>
                  <a:lnTo>
                    <a:pt x="1397" y="5334"/>
                  </a:lnTo>
                  <a:lnTo>
                    <a:pt x="4445" y="2667"/>
                  </a:lnTo>
                  <a:lnTo>
                    <a:pt x="8255" y="762"/>
                  </a:lnTo>
                  <a:lnTo>
                    <a:pt x="12319" y="0"/>
                  </a:lnTo>
                  <a:lnTo>
                    <a:pt x="15240" y="1143"/>
                  </a:lnTo>
                  <a:lnTo>
                    <a:pt x="16891" y="3556"/>
                  </a:lnTo>
                  <a:lnTo>
                    <a:pt x="16002" y="7493"/>
                  </a:lnTo>
                  <a:lnTo>
                    <a:pt x="13081" y="10922"/>
                  </a:lnTo>
                  <a:lnTo>
                    <a:pt x="9144" y="13208"/>
                  </a:lnTo>
                  <a:lnTo>
                    <a:pt x="4699" y="14097"/>
                  </a:lnTo>
                  <a:lnTo>
                    <a:pt x="1397" y="12319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3547" y="4415409"/>
              <a:ext cx="11304" cy="17400"/>
            </a:xfrm>
            <a:custGeom>
              <a:avLst/>
              <a:gdLst/>
              <a:ahLst/>
              <a:cxnLst/>
              <a:rect l="0" t="0" r="0" b="0"/>
              <a:pathLst>
                <a:path w="11304" h="17400">
                  <a:moveTo>
                    <a:pt x="6731" y="0"/>
                  </a:moveTo>
                  <a:lnTo>
                    <a:pt x="8890" y="889"/>
                  </a:lnTo>
                  <a:lnTo>
                    <a:pt x="10541" y="3048"/>
                  </a:lnTo>
                  <a:lnTo>
                    <a:pt x="11303" y="8636"/>
                  </a:lnTo>
                  <a:lnTo>
                    <a:pt x="9398" y="14224"/>
                  </a:lnTo>
                  <a:lnTo>
                    <a:pt x="7366" y="16510"/>
                  </a:lnTo>
                  <a:lnTo>
                    <a:pt x="4699" y="17399"/>
                  </a:lnTo>
                  <a:lnTo>
                    <a:pt x="2794" y="17145"/>
                  </a:lnTo>
                  <a:lnTo>
                    <a:pt x="1397" y="15748"/>
                  </a:lnTo>
                  <a:lnTo>
                    <a:pt x="0" y="12192"/>
                  </a:lnTo>
                  <a:lnTo>
                    <a:pt x="0" y="8255"/>
                  </a:lnTo>
                  <a:lnTo>
                    <a:pt x="1270" y="4445"/>
                  </a:lnTo>
                  <a:lnTo>
                    <a:pt x="3429" y="1270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610989" y="4417949"/>
              <a:ext cx="20448" cy="17654"/>
            </a:xfrm>
            <a:custGeom>
              <a:avLst/>
              <a:gdLst/>
              <a:ahLst/>
              <a:cxnLst/>
              <a:rect l="0" t="0" r="0" b="0"/>
              <a:pathLst>
                <a:path w="20448" h="17654">
                  <a:moveTo>
                    <a:pt x="1524" y="1016"/>
                  </a:moveTo>
                  <a:lnTo>
                    <a:pt x="2794" y="127"/>
                  </a:lnTo>
                  <a:lnTo>
                    <a:pt x="4572" y="0"/>
                  </a:lnTo>
                  <a:lnTo>
                    <a:pt x="8128" y="1016"/>
                  </a:lnTo>
                  <a:lnTo>
                    <a:pt x="12573" y="3175"/>
                  </a:lnTo>
                  <a:lnTo>
                    <a:pt x="17145" y="5969"/>
                  </a:lnTo>
                  <a:lnTo>
                    <a:pt x="20066" y="9525"/>
                  </a:lnTo>
                  <a:lnTo>
                    <a:pt x="20447" y="13208"/>
                  </a:lnTo>
                  <a:lnTo>
                    <a:pt x="18288" y="16002"/>
                  </a:lnTo>
                  <a:lnTo>
                    <a:pt x="14478" y="17526"/>
                  </a:lnTo>
                  <a:lnTo>
                    <a:pt x="10033" y="17653"/>
                  </a:lnTo>
                  <a:lnTo>
                    <a:pt x="6223" y="16764"/>
                  </a:lnTo>
                  <a:lnTo>
                    <a:pt x="2794" y="13843"/>
                  </a:lnTo>
                  <a:lnTo>
                    <a:pt x="508" y="9525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631944" y="4406646"/>
              <a:ext cx="20448" cy="20448"/>
            </a:xfrm>
            <a:custGeom>
              <a:avLst/>
              <a:gdLst/>
              <a:ahLst/>
              <a:cxnLst/>
              <a:rect l="0" t="0" r="0" b="0"/>
              <a:pathLst>
                <a:path w="20448" h="20448">
                  <a:moveTo>
                    <a:pt x="6223" y="0"/>
                  </a:moveTo>
                  <a:lnTo>
                    <a:pt x="9144" y="635"/>
                  </a:lnTo>
                  <a:lnTo>
                    <a:pt x="11557" y="3429"/>
                  </a:lnTo>
                  <a:lnTo>
                    <a:pt x="15621" y="10541"/>
                  </a:lnTo>
                  <a:lnTo>
                    <a:pt x="19177" y="14097"/>
                  </a:lnTo>
                  <a:lnTo>
                    <a:pt x="20447" y="15748"/>
                  </a:lnTo>
                  <a:lnTo>
                    <a:pt x="20193" y="17653"/>
                  </a:lnTo>
                  <a:lnTo>
                    <a:pt x="18669" y="19177"/>
                  </a:lnTo>
                  <a:lnTo>
                    <a:pt x="16510" y="20066"/>
                  </a:lnTo>
                  <a:lnTo>
                    <a:pt x="11049" y="20447"/>
                  </a:lnTo>
                  <a:lnTo>
                    <a:pt x="5334" y="18796"/>
                  </a:lnTo>
                  <a:lnTo>
                    <a:pt x="1397" y="15748"/>
                  </a:lnTo>
                  <a:lnTo>
                    <a:pt x="0" y="11684"/>
                  </a:lnTo>
                  <a:lnTo>
                    <a:pt x="381" y="6731"/>
                  </a:lnTo>
                  <a:lnTo>
                    <a:pt x="2540" y="2286"/>
                  </a:lnTo>
                  <a:lnTo>
                    <a:pt x="4191" y="889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597400" y="4401312"/>
              <a:ext cx="12066" cy="15622"/>
            </a:xfrm>
            <a:custGeom>
              <a:avLst/>
              <a:gdLst/>
              <a:ahLst/>
              <a:cxnLst/>
              <a:rect l="0" t="0" r="0" b="0"/>
              <a:pathLst>
                <a:path w="12066" h="15622">
                  <a:moveTo>
                    <a:pt x="889" y="5334"/>
                  </a:moveTo>
                  <a:lnTo>
                    <a:pt x="2413" y="1778"/>
                  </a:lnTo>
                  <a:lnTo>
                    <a:pt x="3937" y="635"/>
                  </a:lnTo>
                  <a:lnTo>
                    <a:pt x="5461" y="0"/>
                  </a:lnTo>
                  <a:lnTo>
                    <a:pt x="7874" y="635"/>
                  </a:lnTo>
                  <a:lnTo>
                    <a:pt x="10033" y="2159"/>
                  </a:lnTo>
                  <a:lnTo>
                    <a:pt x="11684" y="4445"/>
                  </a:lnTo>
                  <a:lnTo>
                    <a:pt x="12065" y="6858"/>
                  </a:lnTo>
                  <a:lnTo>
                    <a:pt x="11049" y="10287"/>
                  </a:lnTo>
                  <a:lnTo>
                    <a:pt x="8890" y="13462"/>
                  </a:lnTo>
                  <a:lnTo>
                    <a:pt x="5969" y="15494"/>
                  </a:lnTo>
                  <a:lnTo>
                    <a:pt x="2667" y="15621"/>
                  </a:lnTo>
                  <a:lnTo>
                    <a:pt x="635" y="14224"/>
                  </a:lnTo>
                  <a:lnTo>
                    <a:pt x="0" y="1130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68139" y="4406646"/>
              <a:ext cx="20321" cy="15368"/>
            </a:xfrm>
            <a:custGeom>
              <a:avLst/>
              <a:gdLst/>
              <a:ahLst/>
              <a:cxnLst/>
              <a:rect l="0" t="0" r="0" b="0"/>
              <a:pathLst>
                <a:path w="20321" h="15368">
                  <a:moveTo>
                    <a:pt x="1143" y="1778"/>
                  </a:moveTo>
                  <a:lnTo>
                    <a:pt x="3683" y="508"/>
                  </a:lnTo>
                  <a:lnTo>
                    <a:pt x="6477" y="0"/>
                  </a:lnTo>
                  <a:lnTo>
                    <a:pt x="12446" y="1778"/>
                  </a:lnTo>
                  <a:lnTo>
                    <a:pt x="15748" y="3556"/>
                  </a:lnTo>
                  <a:lnTo>
                    <a:pt x="18669" y="6477"/>
                  </a:lnTo>
                  <a:lnTo>
                    <a:pt x="20320" y="9398"/>
                  </a:lnTo>
                  <a:lnTo>
                    <a:pt x="20066" y="12319"/>
                  </a:lnTo>
                  <a:lnTo>
                    <a:pt x="18669" y="13716"/>
                  </a:lnTo>
                  <a:lnTo>
                    <a:pt x="16891" y="14605"/>
                  </a:lnTo>
                  <a:lnTo>
                    <a:pt x="12319" y="15367"/>
                  </a:lnTo>
                  <a:lnTo>
                    <a:pt x="7239" y="14478"/>
                  </a:lnTo>
                  <a:lnTo>
                    <a:pt x="3048" y="12319"/>
                  </a:lnTo>
                  <a:lnTo>
                    <a:pt x="1143" y="10033"/>
                  </a:lnTo>
                  <a:lnTo>
                    <a:pt x="127" y="711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755007" y="4415155"/>
              <a:ext cx="19305" cy="20956"/>
            </a:xfrm>
            <a:custGeom>
              <a:avLst/>
              <a:gdLst/>
              <a:ahLst/>
              <a:cxnLst/>
              <a:rect l="0" t="0" r="0" b="0"/>
              <a:pathLst>
                <a:path w="19305" h="20956">
                  <a:moveTo>
                    <a:pt x="11049" y="254"/>
                  </a:moveTo>
                  <a:lnTo>
                    <a:pt x="13081" y="0"/>
                  </a:lnTo>
                  <a:lnTo>
                    <a:pt x="15240" y="635"/>
                  </a:lnTo>
                  <a:lnTo>
                    <a:pt x="17272" y="2032"/>
                  </a:lnTo>
                  <a:lnTo>
                    <a:pt x="18415" y="3810"/>
                  </a:lnTo>
                  <a:lnTo>
                    <a:pt x="19304" y="7239"/>
                  </a:lnTo>
                  <a:lnTo>
                    <a:pt x="18415" y="11176"/>
                  </a:lnTo>
                  <a:lnTo>
                    <a:pt x="16383" y="14859"/>
                  </a:lnTo>
                  <a:lnTo>
                    <a:pt x="13843" y="17653"/>
                  </a:lnTo>
                  <a:lnTo>
                    <a:pt x="10795" y="19558"/>
                  </a:lnTo>
                  <a:lnTo>
                    <a:pt x="7366" y="20701"/>
                  </a:lnTo>
                  <a:lnTo>
                    <a:pt x="3937" y="20955"/>
                  </a:lnTo>
                  <a:lnTo>
                    <a:pt x="1524" y="19558"/>
                  </a:lnTo>
                  <a:lnTo>
                    <a:pt x="254" y="17145"/>
                  </a:lnTo>
                  <a:lnTo>
                    <a:pt x="0" y="14478"/>
                  </a:lnTo>
                  <a:lnTo>
                    <a:pt x="1778" y="8509"/>
                  </a:lnTo>
                  <a:lnTo>
                    <a:pt x="5842" y="3302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33544" y="4416933"/>
              <a:ext cx="13717" cy="15749"/>
            </a:xfrm>
            <a:custGeom>
              <a:avLst/>
              <a:gdLst/>
              <a:ahLst/>
              <a:cxnLst/>
              <a:rect l="0" t="0" r="0" b="0"/>
              <a:pathLst>
                <a:path w="13717" h="15749">
                  <a:moveTo>
                    <a:pt x="3937" y="254"/>
                  </a:moveTo>
                  <a:lnTo>
                    <a:pt x="6477" y="0"/>
                  </a:lnTo>
                  <a:lnTo>
                    <a:pt x="9271" y="1143"/>
                  </a:lnTo>
                  <a:lnTo>
                    <a:pt x="11684" y="3175"/>
                  </a:lnTo>
                  <a:lnTo>
                    <a:pt x="13335" y="5461"/>
                  </a:lnTo>
                  <a:lnTo>
                    <a:pt x="13716" y="10160"/>
                  </a:lnTo>
                  <a:lnTo>
                    <a:pt x="12954" y="12573"/>
                  </a:lnTo>
                  <a:lnTo>
                    <a:pt x="11557" y="14224"/>
                  </a:lnTo>
                  <a:lnTo>
                    <a:pt x="9271" y="15367"/>
                  </a:lnTo>
                  <a:lnTo>
                    <a:pt x="6731" y="15748"/>
                  </a:lnTo>
                  <a:lnTo>
                    <a:pt x="4064" y="15621"/>
                  </a:lnTo>
                  <a:lnTo>
                    <a:pt x="2032" y="14224"/>
                  </a:lnTo>
                  <a:lnTo>
                    <a:pt x="254" y="10922"/>
                  </a:lnTo>
                  <a:lnTo>
                    <a:pt x="0" y="6731"/>
                  </a:lnTo>
                  <a:lnTo>
                    <a:pt x="1270" y="292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707763" y="4415409"/>
              <a:ext cx="19178" cy="26036"/>
            </a:xfrm>
            <a:custGeom>
              <a:avLst/>
              <a:gdLst/>
              <a:ahLst/>
              <a:cxnLst/>
              <a:rect l="0" t="0" r="0" b="0"/>
              <a:pathLst>
                <a:path w="19178" h="26036">
                  <a:moveTo>
                    <a:pt x="8890" y="0"/>
                  </a:moveTo>
                  <a:lnTo>
                    <a:pt x="10287" y="254"/>
                  </a:lnTo>
                  <a:lnTo>
                    <a:pt x="11303" y="1270"/>
                  </a:lnTo>
                  <a:lnTo>
                    <a:pt x="12319" y="4572"/>
                  </a:lnTo>
                  <a:lnTo>
                    <a:pt x="12827" y="8509"/>
                  </a:lnTo>
                  <a:lnTo>
                    <a:pt x="13589" y="12192"/>
                  </a:lnTo>
                  <a:lnTo>
                    <a:pt x="17780" y="18796"/>
                  </a:lnTo>
                  <a:lnTo>
                    <a:pt x="19177" y="21717"/>
                  </a:lnTo>
                  <a:lnTo>
                    <a:pt x="18415" y="24511"/>
                  </a:lnTo>
                  <a:lnTo>
                    <a:pt x="16510" y="25654"/>
                  </a:lnTo>
                  <a:lnTo>
                    <a:pt x="14351" y="26035"/>
                  </a:lnTo>
                  <a:lnTo>
                    <a:pt x="9144" y="25273"/>
                  </a:lnTo>
                  <a:lnTo>
                    <a:pt x="4572" y="22733"/>
                  </a:lnTo>
                  <a:lnTo>
                    <a:pt x="1270" y="19304"/>
                  </a:lnTo>
                  <a:lnTo>
                    <a:pt x="508" y="16637"/>
                  </a:lnTo>
                  <a:lnTo>
                    <a:pt x="0" y="13589"/>
                  </a:lnTo>
                  <a:lnTo>
                    <a:pt x="1016" y="7239"/>
                  </a:lnTo>
                  <a:lnTo>
                    <a:pt x="4064" y="2159"/>
                  </a:lnTo>
                  <a:lnTo>
                    <a:pt x="6223" y="38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97349" y="4397756"/>
              <a:ext cx="16511" cy="28068"/>
            </a:xfrm>
            <a:custGeom>
              <a:avLst/>
              <a:gdLst/>
              <a:ahLst/>
              <a:cxnLst/>
              <a:rect l="0" t="0" r="0" b="0"/>
              <a:pathLst>
                <a:path w="16511" h="28068">
                  <a:moveTo>
                    <a:pt x="2413" y="12319"/>
                  </a:moveTo>
                  <a:lnTo>
                    <a:pt x="3175" y="4699"/>
                  </a:lnTo>
                  <a:lnTo>
                    <a:pt x="4445" y="1524"/>
                  </a:lnTo>
                  <a:lnTo>
                    <a:pt x="7112" y="0"/>
                  </a:lnTo>
                  <a:lnTo>
                    <a:pt x="9271" y="381"/>
                  </a:lnTo>
                  <a:lnTo>
                    <a:pt x="11430" y="1524"/>
                  </a:lnTo>
                  <a:lnTo>
                    <a:pt x="14732" y="5334"/>
                  </a:lnTo>
                  <a:lnTo>
                    <a:pt x="16256" y="10922"/>
                  </a:lnTo>
                  <a:lnTo>
                    <a:pt x="16510" y="15875"/>
                  </a:lnTo>
                  <a:lnTo>
                    <a:pt x="14732" y="20574"/>
                  </a:lnTo>
                  <a:lnTo>
                    <a:pt x="11303" y="25019"/>
                  </a:lnTo>
                  <a:lnTo>
                    <a:pt x="6858" y="28067"/>
                  </a:lnTo>
                  <a:lnTo>
                    <a:pt x="2413" y="28067"/>
                  </a:lnTo>
                  <a:lnTo>
                    <a:pt x="762" y="27051"/>
                  </a:lnTo>
                  <a:lnTo>
                    <a:pt x="0" y="25400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704207" y="4443476"/>
              <a:ext cx="22099" cy="18289"/>
            </a:xfrm>
            <a:custGeom>
              <a:avLst/>
              <a:gdLst/>
              <a:ahLst/>
              <a:cxnLst/>
              <a:rect l="0" t="0" r="0" b="0"/>
              <a:pathLst>
                <a:path w="22099" h="18289">
                  <a:moveTo>
                    <a:pt x="254" y="10668"/>
                  </a:moveTo>
                  <a:lnTo>
                    <a:pt x="0" y="7493"/>
                  </a:lnTo>
                  <a:lnTo>
                    <a:pt x="762" y="4318"/>
                  </a:lnTo>
                  <a:lnTo>
                    <a:pt x="2413" y="1778"/>
                  </a:lnTo>
                  <a:lnTo>
                    <a:pt x="5080" y="0"/>
                  </a:lnTo>
                  <a:lnTo>
                    <a:pt x="7874" y="0"/>
                  </a:lnTo>
                  <a:lnTo>
                    <a:pt x="11049" y="762"/>
                  </a:lnTo>
                  <a:lnTo>
                    <a:pt x="16891" y="3937"/>
                  </a:lnTo>
                  <a:lnTo>
                    <a:pt x="21082" y="8890"/>
                  </a:lnTo>
                  <a:lnTo>
                    <a:pt x="22098" y="11557"/>
                  </a:lnTo>
                  <a:lnTo>
                    <a:pt x="21971" y="14224"/>
                  </a:lnTo>
                  <a:lnTo>
                    <a:pt x="19939" y="16891"/>
                  </a:lnTo>
                  <a:lnTo>
                    <a:pt x="16383" y="18034"/>
                  </a:lnTo>
                  <a:lnTo>
                    <a:pt x="11811" y="18288"/>
                  </a:lnTo>
                  <a:lnTo>
                    <a:pt x="7874" y="17780"/>
                  </a:lnTo>
                  <a:lnTo>
                    <a:pt x="3048" y="15113"/>
                  </a:lnTo>
                  <a:lnTo>
                    <a:pt x="1270" y="1308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740275" y="4441444"/>
              <a:ext cx="14987" cy="17908"/>
            </a:xfrm>
            <a:custGeom>
              <a:avLst/>
              <a:gdLst/>
              <a:ahLst/>
              <a:cxnLst/>
              <a:rect l="0" t="0" r="0" b="0"/>
              <a:pathLst>
                <a:path w="14987" h="17908">
                  <a:moveTo>
                    <a:pt x="0" y="7366"/>
                  </a:moveTo>
                  <a:lnTo>
                    <a:pt x="1143" y="3175"/>
                  </a:lnTo>
                  <a:lnTo>
                    <a:pt x="2794" y="1397"/>
                  </a:lnTo>
                  <a:lnTo>
                    <a:pt x="4826" y="381"/>
                  </a:lnTo>
                  <a:lnTo>
                    <a:pt x="7366" y="0"/>
                  </a:lnTo>
                  <a:lnTo>
                    <a:pt x="10287" y="635"/>
                  </a:lnTo>
                  <a:lnTo>
                    <a:pt x="12700" y="1905"/>
                  </a:lnTo>
                  <a:lnTo>
                    <a:pt x="14224" y="3810"/>
                  </a:lnTo>
                  <a:lnTo>
                    <a:pt x="14986" y="7747"/>
                  </a:lnTo>
                  <a:lnTo>
                    <a:pt x="14732" y="12192"/>
                  </a:lnTo>
                  <a:lnTo>
                    <a:pt x="12700" y="15875"/>
                  </a:lnTo>
                  <a:lnTo>
                    <a:pt x="9398" y="17907"/>
                  </a:lnTo>
                  <a:lnTo>
                    <a:pt x="5969" y="17145"/>
                  </a:lnTo>
                  <a:lnTo>
                    <a:pt x="3048" y="14478"/>
                  </a:lnTo>
                  <a:lnTo>
                    <a:pt x="1016" y="10922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666615" y="4442333"/>
              <a:ext cx="25274" cy="24893"/>
            </a:xfrm>
            <a:custGeom>
              <a:avLst/>
              <a:gdLst/>
              <a:ahLst/>
              <a:cxnLst/>
              <a:rect l="0" t="0" r="0" b="0"/>
              <a:pathLst>
                <a:path w="25274" h="24893">
                  <a:moveTo>
                    <a:pt x="0" y="10033"/>
                  </a:moveTo>
                  <a:lnTo>
                    <a:pt x="1270" y="7112"/>
                  </a:lnTo>
                  <a:lnTo>
                    <a:pt x="3556" y="4572"/>
                  </a:lnTo>
                  <a:lnTo>
                    <a:pt x="9398" y="1143"/>
                  </a:lnTo>
                  <a:lnTo>
                    <a:pt x="17272" y="0"/>
                  </a:lnTo>
                  <a:lnTo>
                    <a:pt x="20955" y="1016"/>
                  </a:lnTo>
                  <a:lnTo>
                    <a:pt x="23495" y="2921"/>
                  </a:lnTo>
                  <a:lnTo>
                    <a:pt x="24638" y="5461"/>
                  </a:lnTo>
                  <a:lnTo>
                    <a:pt x="25273" y="8255"/>
                  </a:lnTo>
                  <a:lnTo>
                    <a:pt x="24511" y="14478"/>
                  </a:lnTo>
                  <a:lnTo>
                    <a:pt x="21463" y="20066"/>
                  </a:lnTo>
                  <a:lnTo>
                    <a:pt x="17018" y="23876"/>
                  </a:lnTo>
                  <a:lnTo>
                    <a:pt x="13335" y="24892"/>
                  </a:lnTo>
                  <a:lnTo>
                    <a:pt x="9398" y="24257"/>
                  </a:lnTo>
                  <a:lnTo>
                    <a:pt x="5715" y="22733"/>
                  </a:lnTo>
                  <a:lnTo>
                    <a:pt x="2667" y="20320"/>
                  </a:lnTo>
                  <a:lnTo>
                    <a:pt x="889" y="18288"/>
                  </a:lnTo>
                  <a:lnTo>
                    <a:pt x="0" y="1562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659757" y="4425823"/>
              <a:ext cx="20829" cy="15876"/>
            </a:xfrm>
            <a:custGeom>
              <a:avLst/>
              <a:gdLst/>
              <a:ahLst/>
              <a:cxnLst/>
              <a:rect l="0" t="0" r="0" b="0"/>
              <a:pathLst>
                <a:path w="20829" h="15876">
                  <a:moveTo>
                    <a:pt x="0" y="5334"/>
                  </a:moveTo>
                  <a:lnTo>
                    <a:pt x="1524" y="2794"/>
                  </a:lnTo>
                  <a:lnTo>
                    <a:pt x="4318" y="1016"/>
                  </a:lnTo>
                  <a:lnTo>
                    <a:pt x="8001" y="127"/>
                  </a:lnTo>
                  <a:lnTo>
                    <a:pt x="11430" y="0"/>
                  </a:lnTo>
                  <a:lnTo>
                    <a:pt x="17653" y="2413"/>
                  </a:lnTo>
                  <a:lnTo>
                    <a:pt x="19812" y="4445"/>
                  </a:lnTo>
                  <a:lnTo>
                    <a:pt x="20828" y="6985"/>
                  </a:lnTo>
                  <a:lnTo>
                    <a:pt x="19812" y="10414"/>
                  </a:lnTo>
                  <a:lnTo>
                    <a:pt x="17018" y="13335"/>
                  </a:lnTo>
                  <a:lnTo>
                    <a:pt x="13335" y="15240"/>
                  </a:lnTo>
                  <a:lnTo>
                    <a:pt x="9525" y="15875"/>
                  </a:lnTo>
                  <a:lnTo>
                    <a:pt x="5715" y="14732"/>
                  </a:lnTo>
                  <a:lnTo>
                    <a:pt x="2540" y="12065"/>
                  </a:lnTo>
                  <a:lnTo>
                    <a:pt x="381" y="8890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688078" y="4430014"/>
              <a:ext cx="14733" cy="13082"/>
            </a:xfrm>
            <a:custGeom>
              <a:avLst/>
              <a:gdLst/>
              <a:ahLst/>
              <a:cxnLst/>
              <a:rect l="0" t="0" r="0" b="0"/>
              <a:pathLst>
                <a:path w="14733" h="13082">
                  <a:moveTo>
                    <a:pt x="2032" y="1143"/>
                  </a:moveTo>
                  <a:lnTo>
                    <a:pt x="3810" y="381"/>
                  </a:lnTo>
                  <a:lnTo>
                    <a:pt x="5842" y="0"/>
                  </a:lnTo>
                  <a:lnTo>
                    <a:pt x="9652" y="1143"/>
                  </a:lnTo>
                  <a:lnTo>
                    <a:pt x="13716" y="5080"/>
                  </a:lnTo>
                  <a:lnTo>
                    <a:pt x="14732" y="7747"/>
                  </a:lnTo>
                  <a:lnTo>
                    <a:pt x="14478" y="9906"/>
                  </a:lnTo>
                  <a:lnTo>
                    <a:pt x="12065" y="12065"/>
                  </a:lnTo>
                  <a:lnTo>
                    <a:pt x="8636" y="13081"/>
                  </a:lnTo>
                  <a:lnTo>
                    <a:pt x="5080" y="12954"/>
                  </a:lnTo>
                  <a:lnTo>
                    <a:pt x="2032" y="11811"/>
                  </a:lnTo>
                  <a:lnTo>
                    <a:pt x="635" y="9525"/>
                  </a:lnTo>
                  <a:lnTo>
                    <a:pt x="0" y="6604"/>
                  </a:lnTo>
                  <a:lnTo>
                    <a:pt x="635" y="368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597400" y="4440174"/>
              <a:ext cx="20194" cy="23115"/>
            </a:xfrm>
            <a:custGeom>
              <a:avLst/>
              <a:gdLst/>
              <a:ahLst/>
              <a:cxnLst/>
              <a:rect l="0" t="0" r="0" b="0"/>
              <a:pathLst>
                <a:path w="20194" h="23115">
                  <a:moveTo>
                    <a:pt x="889" y="5207"/>
                  </a:moveTo>
                  <a:lnTo>
                    <a:pt x="2286" y="2921"/>
                  </a:lnTo>
                  <a:lnTo>
                    <a:pt x="4699" y="1143"/>
                  </a:lnTo>
                  <a:lnTo>
                    <a:pt x="7493" y="0"/>
                  </a:lnTo>
                  <a:lnTo>
                    <a:pt x="10287" y="0"/>
                  </a:lnTo>
                  <a:lnTo>
                    <a:pt x="14986" y="2667"/>
                  </a:lnTo>
                  <a:lnTo>
                    <a:pt x="18415" y="7112"/>
                  </a:lnTo>
                  <a:lnTo>
                    <a:pt x="20193" y="12192"/>
                  </a:lnTo>
                  <a:lnTo>
                    <a:pt x="19812" y="17526"/>
                  </a:lnTo>
                  <a:lnTo>
                    <a:pt x="17780" y="20193"/>
                  </a:lnTo>
                  <a:lnTo>
                    <a:pt x="14605" y="22225"/>
                  </a:lnTo>
                  <a:lnTo>
                    <a:pt x="10922" y="23114"/>
                  </a:lnTo>
                  <a:lnTo>
                    <a:pt x="7493" y="22733"/>
                  </a:lnTo>
                  <a:lnTo>
                    <a:pt x="3429" y="19812"/>
                  </a:lnTo>
                  <a:lnTo>
                    <a:pt x="889" y="15367"/>
                  </a:lnTo>
                  <a:lnTo>
                    <a:pt x="0" y="1003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33849" y="4448810"/>
              <a:ext cx="19559" cy="21464"/>
            </a:xfrm>
            <a:custGeom>
              <a:avLst/>
              <a:gdLst/>
              <a:ahLst/>
              <a:cxnLst/>
              <a:rect l="0" t="0" r="0" b="0"/>
              <a:pathLst>
                <a:path w="19559" h="21464">
                  <a:moveTo>
                    <a:pt x="7112" y="127"/>
                  </a:moveTo>
                  <a:lnTo>
                    <a:pt x="9652" y="0"/>
                  </a:lnTo>
                  <a:lnTo>
                    <a:pt x="12319" y="1016"/>
                  </a:lnTo>
                  <a:lnTo>
                    <a:pt x="16510" y="5334"/>
                  </a:lnTo>
                  <a:lnTo>
                    <a:pt x="19304" y="11557"/>
                  </a:lnTo>
                  <a:lnTo>
                    <a:pt x="19558" y="14859"/>
                  </a:lnTo>
                  <a:lnTo>
                    <a:pt x="18288" y="17653"/>
                  </a:lnTo>
                  <a:lnTo>
                    <a:pt x="14986" y="20066"/>
                  </a:lnTo>
                  <a:lnTo>
                    <a:pt x="10541" y="21463"/>
                  </a:lnTo>
                  <a:lnTo>
                    <a:pt x="5842" y="21209"/>
                  </a:lnTo>
                  <a:lnTo>
                    <a:pt x="2286" y="19431"/>
                  </a:lnTo>
                  <a:lnTo>
                    <a:pt x="889" y="17272"/>
                  </a:lnTo>
                  <a:lnTo>
                    <a:pt x="0" y="14732"/>
                  </a:lnTo>
                  <a:lnTo>
                    <a:pt x="508" y="8890"/>
                  </a:lnTo>
                  <a:lnTo>
                    <a:pt x="2921" y="3556"/>
                  </a:lnTo>
                  <a:lnTo>
                    <a:pt x="4953" y="1397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48759" y="4442587"/>
              <a:ext cx="24512" cy="20321"/>
            </a:xfrm>
            <a:custGeom>
              <a:avLst/>
              <a:gdLst/>
              <a:ahLst/>
              <a:cxnLst/>
              <a:rect l="0" t="0" r="0" b="0"/>
              <a:pathLst>
                <a:path w="24512" h="20321">
                  <a:moveTo>
                    <a:pt x="3937" y="889"/>
                  </a:moveTo>
                  <a:lnTo>
                    <a:pt x="5969" y="0"/>
                  </a:lnTo>
                  <a:lnTo>
                    <a:pt x="8382" y="0"/>
                  </a:lnTo>
                  <a:lnTo>
                    <a:pt x="13335" y="889"/>
                  </a:lnTo>
                  <a:lnTo>
                    <a:pt x="17399" y="1270"/>
                  </a:lnTo>
                  <a:lnTo>
                    <a:pt x="19431" y="1651"/>
                  </a:lnTo>
                  <a:lnTo>
                    <a:pt x="21082" y="2667"/>
                  </a:lnTo>
                  <a:lnTo>
                    <a:pt x="23114" y="5969"/>
                  </a:lnTo>
                  <a:lnTo>
                    <a:pt x="24511" y="9779"/>
                  </a:lnTo>
                  <a:lnTo>
                    <a:pt x="24511" y="13589"/>
                  </a:lnTo>
                  <a:lnTo>
                    <a:pt x="22987" y="16764"/>
                  </a:lnTo>
                  <a:lnTo>
                    <a:pt x="18288" y="19431"/>
                  </a:lnTo>
                  <a:lnTo>
                    <a:pt x="12446" y="20320"/>
                  </a:lnTo>
                  <a:lnTo>
                    <a:pt x="6604" y="19431"/>
                  </a:lnTo>
                  <a:lnTo>
                    <a:pt x="1905" y="16764"/>
                  </a:lnTo>
                  <a:lnTo>
                    <a:pt x="127" y="13081"/>
                  </a:lnTo>
                  <a:lnTo>
                    <a:pt x="0" y="8763"/>
                  </a:lnTo>
                  <a:lnTo>
                    <a:pt x="1270" y="4318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78401" y="4425823"/>
              <a:ext cx="26417" cy="31243"/>
            </a:xfrm>
            <a:custGeom>
              <a:avLst/>
              <a:gdLst/>
              <a:ahLst/>
              <a:cxnLst/>
              <a:rect l="0" t="0" r="0" b="0"/>
              <a:pathLst>
                <a:path w="26417" h="31243">
                  <a:moveTo>
                    <a:pt x="8001" y="0"/>
                  </a:moveTo>
                  <a:lnTo>
                    <a:pt x="11049" y="254"/>
                  </a:lnTo>
                  <a:lnTo>
                    <a:pt x="13589" y="2540"/>
                  </a:lnTo>
                  <a:lnTo>
                    <a:pt x="17526" y="8890"/>
                  </a:lnTo>
                  <a:lnTo>
                    <a:pt x="21082" y="13589"/>
                  </a:lnTo>
                  <a:lnTo>
                    <a:pt x="24638" y="18669"/>
                  </a:lnTo>
                  <a:lnTo>
                    <a:pt x="26416" y="23622"/>
                  </a:lnTo>
                  <a:lnTo>
                    <a:pt x="26162" y="25908"/>
                  </a:lnTo>
                  <a:lnTo>
                    <a:pt x="25146" y="28067"/>
                  </a:lnTo>
                  <a:lnTo>
                    <a:pt x="23114" y="29845"/>
                  </a:lnTo>
                  <a:lnTo>
                    <a:pt x="20574" y="30988"/>
                  </a:lnTo>
                  <a:lnTo>
                    <a:pt x="14224" y="31242"/>
                  </a:lnTo>
                  <a:lnTo>
                    <a:pt x="8001" y="29718"/>
                  </a:lnTo>
                  <a:lnTo>
                    <a:pt x="3429" y="26543"/>
                  </a:lnTo>
                  <a:lnTo>
                    <a:pt x="1397" y="23241"/>
                  </a:lnTo>
                  <a:lnTo>
                    <a:pt x="381" y="19685"/>
                  </a:lnTo>
                  <a:lnTo>
                    <a:pt x="0" y="11557"/>
                  </a:lnTo>
                  <a:lnTo>
                    <a:pt x="1016" y="7874"/>
                  </a:lnTo>
                  <a:lnTo>
                    <a:pt x="2667" y="4191"/>
                  </a:lnTo>
                  <a:lnTo>
                    <a:pt x="4953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488434" y="4390898"/>
              <a:ext cx="33910" cy="28703"/>
            </a:xfrm>
            <a:custGeom>
              <a:avLst/>
              <a:gdLst/>
              <a:ahLst/>
              <a:cxnLst/>
              <a:rect l="0" t="0" r="0" b="0"/>
              <a:pathLst>
                <a:path w="33910" h="28703">
                  <a:moveTo>
                    <a:pt x="889" y="10414"/>
                  </a:moveTo>
                  <a:lnTo>
                    <a:pt x="2540" y="6858"/>
                  </a:lnTo>
                  <a:lnTo>
                    <a:pt x="5080" y="3683"/>
                  </a:lnTo>
                  <a:lnTo>
                    <a:pt x="8255" y="1270"/>
                  </a:lnTo>
                  <a:lnTo>
                    <a:pt x="12065" y="0"/>
                  </a:lnTo>
                  <a:lnTo>
                    <a:pt x="18923" y="0"/>
                  </a:lnTo>
                  <a:lnTo>
                    <a:pt x="26035" y="2032"/>
                  </a:lnTo>
                  <a:lnTo>
                    <a:pt x="31496" y="5461"/>
                  </a:lnTo>
                  <a:lnTo>
                    <a:pt x="33274" y="7874"/>
                  </a:lnTo>
                  <a:lnTo>
                    <a:pt x="33909" y="10414"/>
                  </a:lnTo>
                  <a:lnTo>
                    <a:pt x="33274" y="14351"/>
                  </a:lnTo>
                  <a:lnTo>
                    <a:pt x="31242" y="18161"/>
                  </a:lnTo>
                  <a:lnTo>
                    <a:pt x="28067" y="21590"/>
                  </a:lnTo>
                  <a:lnTo>
                    <a:pt x="24003" y="24638"/>
                  </a:lnTo>
                  <a:lnTo>
                    <a:pt x="19431" y="26797"/>
                  </a:lnTo>
                  <a:lnTo>
                    <a:pt x="14605" y="28321"/>
                  </a:lnTo>
                  <a:lnTo>
                    <a:pt x="9906" y="28702"/>
                  </a:lnTo>
                  <a:lnTo>
                    <a:pt x="5588" y="28067"/>
                  </a:lnTo>
                  <a:lnTo>
                    <a:pt x="3556" y="26797"/>
                  </a:lnTo>
                  <a:lnTo>
                    <a:pt x="1905" y="25146"/>
                  </a:lnTo>
                  <a:lnTo>
                    <a:pt x="254" y="20701"/>
                  </a:lnTo>
                  <a:lnTo>
                    <a:pt x="0" y="15494"/>
                  </a:lnTo>
                  <a:close/>
                </a:path>
              </a:pathLst>
            </a:custGeom>
            <a:solidFill>
              <a:srgbClr val="948989"/>
            </a:solidFill>
            <a:ln w="0" cap="flat" cmpd="sng" algn="ctr">
              <a:solidFill>
                <a:srgbClr val="94898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48354" y="4283583"/>
              <a:ext cx="139447" cy="63247"/>
            </a:xfrm>
            <a:custGeom>
              <a:avLst/>
              <a:gdLst/>
              <a:ahLst/>
              <a:cxnLst/>
              <a:rect l="0" t="0" r="0" b="0"/>
              <a:pathLst>
                <a:path w="139447" h="63247">
                  <a:moveTo>
                    <a:pt x="2159" y="8382"/>
                  </a:moveTo>
                  <a:lnTo>
                    <a:pt x="5842" y="4826"/>
                  </a:lnTo>
                  <a:lnTo>
                    <a:pt x="10668" y="2413"/>
                  </a:lnTo>
                  <a:lnTo>
                    <a:pt x="16764" y="889"/>
                  </a:lnTo>
                  <a:lnTo>
                    <a:pt x="23495" y="508"/>
                  </a:lnTo>
                  <a:lnTo>
                    <a:pt x="30988" y="1270"/>
                  </a:lnTo>
                  <a:lnTo>
                    <a:pt x="38862" y="2794"/>
                  </a:lnTo>
                  <a:lnTo>
                    <a:pt x="46990" y="5334"/>
                  </a:lnTo>
                  <a:lnTo>
                    <a:pt x="52324" y="11557"/>
                  </a:lnTo>
                  <a:lnTo>
                    <a:pt x="58293" y="15367"/>
                  </a:lnTo>
                  <a:lnTo>
                    <a:pt x="64389" y="17145"/>
                  </a:lnTo>
                  <a:lnTo>
                    <a:pt x="71120" y="18415"/>
                  </a:lnTo>
                  <a:lnTo>
                    <a:pt x="76962" y="18923"/>
                  </a:lnTo>
                  <a:lnTo>
                    <a:pt x="83185" y="18415"/>
                  </a:lnTo>
                  <a:lnTo>
                    <a:pt x="90043" y="16764"/>
                  </a:lnTo>
                  <a:lnTo>
                    <a:pt x="97663" y="14351"/>
                  </a:lnTo>
                  <a:lnTo>
                    <a:pt x="106172" y="11303"/>
                  </a:lnTo>
                  <a:lnTo>
                    <a:pt x="115824" y="7747"/>
                  </a:lnTo>
                  <a:lnTo>
                    <a:pt x="126873" y="4064"/>
                  </a:lnTo>
                  <a:lnTo>
                    <a:pt x="139446" y="0"/>
                  </a:lnTo>
                  <a:lnTo>
                    <a:pt x="131318" y="5080"/>
                  </a:lnTo>
                  <a:lnTo>
                    <a:pt x="121920" y="11811"/>
                  </a:lnTo>
                  <a:lnTo>
                    <a:pt x="111379" y="19812"/>
                  </a:lnTo>
                  <a:lnTo>
                    <a:pt x="100584" y="28702"/>
                  </a:lnTo>
                  <a:lnTo>
                    <a:pt x="90170" y="37846"/>
                  </a:lnTo>
                  <a:lnTo>
                    <a:pt x="81026" y="46990"/>
                  </a:lnTo>
                  <a:lnTo>
                    <a:pt x="73279" y="55626"/>
                  </a:lnTo>
                  <a:lnTo>
                    <a:pt x="68199" y="63246"/>
                  </a:lnTo>
                  <a:lnTo>
                    <a:pt x="60071" y="56769"/>
                  </a:lnTo>
                  <a:lnTo>
                    <a:pt x="51181" y="49403"/>
                  </a:lnTo>
                  <a:lnTo>
                    <a:pt x="33020" y="34290"/>
                  </a:lnTo>
                  <a:lnTo>
                    <a:pt x="24257" y="27178"/>
                  </a:lnTo>
                  <a:lnTo>
                    <a:pt x="15494" y="21082"/>
                  </a:lnTo>
                  <a:lnTo>
                    <a:pt x="7493" y="16256"/>
                  </a:lnTo>
                  <a:lnTo>
                    <a:pt x="0" y="13208"/>
                  </a:lnTo>
                  <a:close/>
                </a:path>
              </a:pathLst>
            </a:custGeom>
            <a:solidFill>
              <a:srgbClr val="9B9494"/>
            </a:solidFill>
            <a:ln w="0" cap="flat" cmpd="sng" algn="ctr">
              <a:solidFill>
                <a:srgbClr val="9B949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011676" y="4215257"/>
              <a:ext cx="362459" cy="281814"/>
            </a:xfrm>
            <a:custGeom>
              <a:avLst/>
              <a:gdLst/>
              <a:ahLst/>
              <a:cxnLst/>
              <a:rect l="0" t="0" r="0" b="0"/>
              <a:pathLst>
                <a:path w="362459" h="281814">
                  <a:moveTo>
                    <a:pt x="25146" y="172720"/>
                  </a:moveTo>
                  <a:lnTo>
                    <a:pt x="28067" y="182880"/>
                  </a:lnTo>
                  <a:lnTo>
                    <a:pt x="33782" y="202819"/>
                  </a:lnTo>
                  <a:lnTo>
                    <a:pt x="37465" y="211836"/>
                  </a:lnTo>
                  <a:lnTo>
                    <a:pt x="42037" y="218948"/>
                  </a:lnTo>
                  <a:lnTo>
                    <a:pt x="45085" y="221869"/>
                  </a:lnTo>
                  <a:lnTo>
                    <a:pt x="48514" y="224155"/>
                  </a:lnTo>
                  <a:lnTo>
                    <a:pt x="52451" y="225679"/>
                  </a:lnTo>
                  <a:lnTo>
                    <a:pt x="56769" y="226568"/>
                  </a:lnTo>
                  <a:lnTo>
                    <a:pt x="60833" y="225425"/>
                  </a:lnTo>
                  <a:lnTo>
                    <a:pt x="64008" y="222123"/>
                  </a:lnTo>
                  <a:lnTo>
                    <a:pt x="68326" y="213360"/>
                  </a:lnTo>
                  <a:lnTo>
                    <a:pt x="73533" y="209042"/>
                  </a:lnTo>
                  <a:lnTo>
                    <a:pt x="77597" y="203835"/>
                  </a:lnTo>
                  <a:lnTo>
                    <a:pt x="80772" y="198120"/>
                  </a:lnTo>
                  <a:lnTo>
                    <a:pt x="83058" y="191389"/>
                  </a:lnTo>
                  <a:lnTo>
                    <a:pt x="84455" y="184531"/>
                  </a:lnTo>
                  <a:lnTo>
                    <a:pt x="85217" y="177165"/>
                  </a:lnTo>
                  <a:lnTo>
                    <a:pt x="85090" y="161290"/>
                  </a:lnTo>
                  <a:lnTo>
                    <a:pt x="83185" y="144780"/>
                  </a:lnTo>
                  <a:lnTo>
                    <a:pt x="81026" y="128270"/>
                  </a:lnTo>
                  <a:lnTo>
                    <a:pt x="78994" y="112141"/>
                  </a:lnTo>
                  <a:lnTo>
                    <a:pt x="78232" y="97409"/>
                  </a:lnTo>
                  <a:lnTo>
                    <a:pt x="85471" y="107315"/>
                  </a:lnTo>
                  <a:lnTo>
                    <a:pt x="91694" y="118872"/>
                  </a:lnTo>
                  <a:lnTo>
                    <a:pt x="97155" y="131826"/>
                  </a:lnTo>
                  <a:lnTo>
                    <a:pt x="102235" y="145415"/>
                  </a:lnTo>
                  <a:lnTo>
                    <a:pt x="113284" y="172847"/>
                  </a:lnTo>
                  <a:lnTo>
                    <a:pt x="119888" y="185674"/>
                  </a:lnTo>
                  <a:lnTo>
                    <a:pt x="127889" y="197358"/>
                  </a:lnTo>
                  <a:lnTo>
                    <a:pt x="133858" y="205486"/>
                  </a:lnTo>
                  <a:lnTo>
                    <a:pt x="139573" y="212725"/>
                  </a:lnTo>
                  <a:lnTo>
                    <a:pt x="143256" y="216154"/>
                  </a:lnTo>
                  <a:lnTo>
                    <a:pt x="147701" y="219075"/>
                  </a:lnTo>
                  <a:lnTo>
                    <a:pt x="153543" y="221742"/>
                  </a:lnTo>
                  <a:lnTo>
                    <a:pt x="160528" y="223774"/>
                  </a:lnTo>
                  <a:lnTo>
                    <a:pt x="162306" y="209423"/>
                  </a:lnTo>
                  <a:lnTo>
                    <a:pt x="162560" y="195580"/>
                  </a:lnTo>
                  <a:lnTo>
                    <a:pt x="161544" y="182499"/>
                  </a:lnTo>
                  <a:lnTo>
                    <a:pt x="159766" y="170180"/>
                  </a:lnTo>
                  <a:lnTo>
                    <a:pt x="155702" y="147193"/>
                  </a:lnTo>
                  <a:lnTo>
                    <a:pt x="154178" y="136525"/>
                  </a:lnTo>
                  <a:lnTo>
                    <a:pt x="153543" y="126365"/>
                  </a:lnTo>
                  <a:lnTo>
                    <a:pt x="161163" y="114046"/>
                  </a:lnTo>
                  <a:lnTo>
                    <a:pt x="169926" y="102362"/>
                  </a:lnTo>
                  <a:lnTo>
                    <a:pt x="179705" y="91821"/>
                  </a:lnTo>
                  <a:lnTo>
                    <a:pt x="190373" y="81915"/>
                  </a:lnTo>
                  <a:lnTo>
                    <a:pt x="202057" y="72898"/>
                  </a:lnTo>
                  <a:lnTo>
                    <a:pt x="214630" y="64389"/>
                  </a:lnTo>
                  <a:lnTo>
                    <a:pt x="227838" y="56515"/>
                  </a:lnTo>
                  <a:lnTo>
                    <a:pt x="241554" y="49276"/>
                  </a:lnTo>
                  <a:lnTo>
                    <a:pt x="270510" y="35560"/>
                  </a:lnTo>
                  <a:lnTo>
                    <a:pt x="300736" y="23368"/>
                  </a:lnTo>
                  <a:lnTo>
                    <a:pt x="362458" y="0"/>
                  </a:lnTo>
                  <a:lnTo>
                    <a:pt x="341503" y="18034"/>
                  </a:lnTo>
                  <a:lnTo>
                    <a:pt x="321310" y="36830"/>
                  </a:lnTo>
                  <a:lnTo>
                    <a:pt x="301752" y="55753"/>
                  </a:lnTo>
                  <a:lnTo>
                    <a:pt x="283083" y="75184"/>
                  </a:lnTo>
                  <a:lnTo>
                    <a:pt x="248031" y="114173"/>
                  </a:lnTo>
                  <a:lnTo>
                    <a:pt x="231902" y="133604"/>
                  </a:lnTo>
                  <a:lnTo>
                    <a:pt x="216662" y="152654"/>
                  </a:lnTo>
                  <a:lnTo>
                    <a:pt x="202692" y="171577"/>
                  </a:lnTo>
                  <a:lnTo>
                    <a:pt x="189611" y="189865"/>
                  </a:lnTo>
                  <a:lnTo>
                    <a:pt x="177546" y="207518"/>
                  </a:lnTo>
                  <a:lnTo>
                    <a:pt x="166624" y="224536"/>
                  </a:lnTo>
                  <a:lnTo>
                    <a:pt x="156972" y="240411"/>
                  </a:lnTo>
                  <a:lnTo>
                    <a:pt x="148209" y="255524"/>
                  </a:lnTo>
                  <a:lnTo>
                    <a:pt x="140970" y="269240"/>
                  </a:lnTo>
                  <a:lnTo>
                    <a:pt x="135001" y="281813"/>
                  </a:lnTo>
                  <a:lnTo>
                    <a:pt x="114554" y="269240"/>
                  </a:lnTo>
                  <a:lnTo>
                    <a:pt x="94107" y="259588"/>
                  </a:lnTo>
                  <a:lnTo>
                    <a:pt x="74168" y="251841"/>
                  </a:lnTo>
                  <a:lnTo>
                    <a:pt x="55245" y="245999"/>
                  </a:lnTo>
                  <a:lnTo>
                    <a:pt x="37846" y="241300"/>
                  </a:lnTo>
                  <a:lnTo>
                    <a:pt x="22606" y="237744"/>
                  </a:lnTo>
                  <a:lnTo>
                    <a:pt x="9779" y="234569"/>
                  </a:lnTo>
                  <a:lnTo>
                    <a:pt x="0" y="231775"/>
                  </a:lnTo>
                  <a:lnTo>
                    <a:pt x="5080" y="223393"/>
                  </a:lnTo>
                  <a:lnTo>
                    <a:pt x="9271" y="214376"/>
                  </a:lnTo>
                  <a:lnTo>
                    <a:pt x="16129" y="195580"/>
                  </a:lnTo>
                  <a:lnTo>
                    <a:pt x="18288" y="186309"/>
                  </a:lnTo>
                  <a:lnTo>
                    <a:pt x="20066" y="177673"/>
                  </a:lnTo>
                  <a:lnTo>
                    <a:pt x="20955" y="169799"/>
                  </a:lnTo>
                  <a:lnTo>
                    <a:pt x="21336" y="163322"/>
                  </a:lnTo>
                  <a:close/>
                </a:path>
              </a:pathLst>
            </a:custGeom>
            <a:solidFill>
              <a:srgbClr val="B7A8A8"/>
            </a:solidFill>
            <a:ln w="0" cap="flat" cmpd="sng" algn="ctr">
              <a:solidFill>
                <a:srgbClr val="B7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968242" y="4346829"/>
              <a:ext cx="72645" cy="133478"/>
            </a:xfrm>
            <a:custGeom>
              <a:avLst/>
              <a:gdLst/>
              <a:ahLst/>
              <a:cxnLst/>
              <a:rect l="0" t="0" r="0" b="0"/>
              <a:pathLst>
                <a:path w="72645" h="133478">
                  <a:moveTo>
                    <a:pt x="2159" y="128778"/>
                  </a:moveTo>
                  <a:lnTo>
                    <a:pt x="5080" y="123444"/>
                  </a:lnTo>
                  <a:lnTo>
                    <a:pt x="13081" y="111252"/>
                  </a:lnTo>
                  <a:lnTo>
                    <a:pt x="32004" y="85471"/>
                  </a:lnTo>
                  <a:lnTo>
                    <a:pt x="40640" y="74041"/>
                  </a:lnTo>
                  <a:lnTo>
                    <a:pt x="44450" y="69469"/>
                  </a:lnTo>
                  <a:lnTo>
                    <a:pt x="47498" y="65532"/>
                  </a:lnTo>
                  <a:lnTo>
                    <a:pt x="49911" y="62484"/>
                  </a:lnTo>
                  <a:lnTo>
                    <a:pt x="51181" y="60452"/>
                  </a:lnTo>
                  <a:lnTo>
                    <a:pt x="51562" y="59817"/>
                  </a:lnTo>
                  <a:lnTo>
                    <a:pt x="50673" y="60706"/>
                  </a:lnTo>
                  <a:lnTo>
                    <a:pt x="50165" y="45593"/>
                  </a:lnTo>
                  <a:lnTo>
                    <a:pt x="49149" y="31369"/>
                  </a:lnTo>
                  <a:lnTo>
                    <a:pt x="47879" y="16383"/>
                  </a:lnTo>
                  <a:lnTo>
                    <a:pt x="47244" y="0"/>
                  </a:lnTo>
                  <a:lnTo>
                    <a:pt x="51181" y="5334"/>
                  </a:lnTo>
                  <a:lnTo>
                    <a:pt x="56134" y="11557"/>
                  </a:lnTo>
                  <a:lnTo>
                    <a:pt x="61722" y="18796"/>
                  </a:lnTo>
                  <a:lnTo>
                    <a:pt x="67056" y="27305"/>
                  </a:lnTo>
                  <a:lnTo>
                    <a:pt x="70866" y="37084"/>
                  </a:lnTo>
                  <a:lnTo>
                    <a:pt x="72263" y="42799"/>
                  </a:lnTo>
                  <a:lnTo>
                    <a:pt x="72644" y="48514"/>
                  </a:lnTo>
                  <a:lnTo>
                    <a:pt x="72644" y="54864"/>
                  </a:lnTo>
                  <a:lnTo>
                    <a:pt x="71501" y="61595"/>
                  </a:lnTo>
                  <a:lnTo>
                    <a:pt x="69469" y="68707"/>
                  </a:lnTo>
                  <a:lnTo>
                    <a:pt x="66421" y="76327"/>
                  </a:lnTo>
                  <a:lnTo>
                    <a:pt x="64770" y="80645"/>
                  </a:lnTo>
                  <a:lnTo>
                    <a:pt x="62484" y="84709"/>
                  </a:lnTo>
                  <a:lnTo>
                    <a:pt x="55880" y="92202"/>
                  </a:lnTo>
                  <a:lnTo>
                    <a:pt x="49276" y="99060"/>
                  </a:lnTo>
                  <a:lnTo>
                    <a:pt x="46736" y="102235"/>
                  </a:lnTo>
                  <a:lnTo>
                    <a:pt x="45085" y="105537"/>
                  </a:lnTo>
                  <a:lnTo>
                    <a:pt x="39243" y="106807"/>
                  </a:lnTo>
                  <a:lnTo>
                    <a:pt x="33528" y="109093"/>
                  </a:lnTo>
                  <a:lnTo>
                    <a:pt x="22733" y="115697"/>
                  </a:lnTo>
                  <a:lnTo>
                    <a:pt x="11684" y="124333"/>
                  </a:lnTo>
                  <a:lnTo>
                    <a:pt x="0" y="133477"/>
                  </a:lnTo>
                  <a:close/>
                </a:path>
              </a:pathLst>
            </a:custGeom>
            <a:solidFill>
              <a:srgbClr val="877F7F"/>
            </a:solidFill>
            <a:ln w="0" cap="flat" cmpd="sng" algn="ctr">
              <a:solidFill>
                <a:srgbClr val="87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77970" y="4278376"/>
              <a:ext cx="44705" cy="163704"/>
            </a:xfrm>
            <a:custGeom>
              <a:avLst/>
              <a:gdLst/>
              <a:ahLst/>
              <a:cxnLst/>
              <a:rect l="0" t="0" r="0" b="0"/>
              <a:pathLst>
                <a:path w="44705" h="163704">
                  <a:moveTo>
                    <a:pt x="11938" y="31115"/>
                  </a:moveTo>
                  <a:lnTo>
                    <a:pt x="19177" y="61595"/>
                  </a:lnTo>
                  <a:lnTo>
                    <a:pt x="23749" y="76581"/>
                  </a:lnTo>
                  <a:lnTo>
                    <a:pt x="29591" y="91440"/>
                  </a:lnTo>
                  <a:lnTo>
                    <a:pt x="36449" y="106299"/>
                  </a:lnTo>
                  <a:lnTo>
                    <a:pt x="44704" y="121158"/>
                  </a:lnTo>
                  <a:lnTo>
                    <a:pt x="41275" y="124714"/>
                  </a:lnTo>
                  <a:lnTo>
                    <a:pt x="36703" y="127381"/>
                  </a:lnTo>
                  <a:lnTo>
                    <a:pt x="25400" y="131826"/>
                  </a:lnTo>
                  <a:lnTo>
                    <a:pt x="19939" y="134239"/>
                  </a:lnTo>
                  <a:lnTo>
                    <a:pt x="15113" y="137160"/>
                  </a:lnTo>
                  <a:lnTo>
                    <a:pt x="11303" y="140589"/>
                  </a:lnTo>
                  <a:lnTo>
                    <a:pt x="9271" y="144780"/>
                  </a:lnTo>
                  <a:lnTo>
                    <a:pt x="14732" y="149479"/>
                  </a:lnTo>
                  <a:lnTo>
                    <a:pt x="17653" y="153543"/>
                  </a:lnTo>
                  <a:lnTo>
                    <a:pt x="18923" y="157099"/>
                  </a:lnTo>
                  <a:lnTo>
                    <a:pt x="19177" y="159893"/>
                  </a:lnTo>
                  <a:lnTo>
                    <a:pt x="18669" y="161925"/>
                  </a:lnTo>
                  <a:lnTo>
                    <a:pt x="18288" y="163322"/>
                  </a:lnTo>
                  <a:lnTo>
                    <a:pt x="18669" y="163703"/>
                  </a:lnTo>
                  <a:lnTo>
                    <a:pt x="20447" y="163322"/>
                  </a:lnTo>
                  <a:lnTo>
                    <a:pt x="13462" y="159893"/>
                  </a:lnTo>
                  <a:lnTo>
                    <a:pt x="8128" y="156718"/>
                  </a:lnTo>
                  <a:lnTo>
                    <a:pt x="4191" y="153670"/>
                  </a:lnTo>
                  <a:lnTo>
                    <a:pt x="1524" y="151003"/>
                  </a:lnTo>
                  <a:lnTo>
                    <a:pt x="381" y="148082"/>
                  </a:lnTo>
                  <a:lnTo>
                    <a:pt x="0" y="145542"/>
                  </a:lnTo>
                  <a:lnTo>
                    <a:pt x="1524" y="140716"/>
                  </a:lnTo>
                  <a:lnTo>
                    <a:pt x="9271" y="131191"/>
                  </a:lnTo>
                  <a:lnTo>
                    <a:pt x="12446" y="126238"/>
                  </a:lnTo>
                  <a:lnTo>
                    <a:pt x="13462" y="121158"/>
                  </a:lnTo>
                  <a:lnTo>
                    <a:pt x="11303" y="106680"/>
                  </a:lnTo>
                  <a:lnTo>
                    <a:pt x="8890" y="93091"/>
                  </a:lnTo>
                  <a:lnTo>
                    <a:pt x="3810" y="66294"/>
                  </a:lnTo>
                  <a:lnTo>
                    <a:pt x="2413" y="51943"/>
                  </a:lnTo>
                  <a:lnTo>
                    <a:pt x="2032" y="36576"/>
                  </a:lnTo>
                  <a:lnTo>
                    <a:pt x="3175" y="19431"/>
                  </a:lnTo>
                  <a:lnTo>
                    <a:pt x="4445" y="1003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77F7F"/>
            </a:solidFill>
            <a:ln w="0" cap="flat" cmpd="sng" algn="ctr">
              <a:solidFill>
                <a:srgbClr val="87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162425" y="4304665"/>
              <a:ext cx="28322" cy="120905"/>
            </a:xfrm>
            <a:custGeom>
              <a:avLst/>
              <a:gdLst/>
              <a:ahLst/>
              <a:cxnLst/>
              <a:rect l="0" t="0" r="0" b="0"/>
              <a:pathLst>
                <a:path w="28322" h="120905">
                  <a:moveTo>
                    <a:pt x="12192" y="11049"/>
                  </a:moveTo>
                  <a:lnTo>
                    <a:pt x="11430" y="22225"/>
                  </a:lnTo>
                  <a:lnTo>
                    <a:pt x="11811" y="33909"/>
                  </a:lnTo>
                  <a:lnTo>
                    <a:pt x="13208" y="46482"/>
                  </a:lnTo>
                  <a:lnTo>
                    <a:pt x="15621" y="60071"/>
                  </a:lnTo>
                  <a:lnTo>
                    <a:pt x="19177" y="75184"/>
                  </a:lnTo>
                  <a:lnTo>
                    <a:pt x="23241" y="91948"/>
                  </a:lnTo>
                  <a:lnTo>
                    <a:pt x="28321" y="110744"/>
                  </a:lnTo>
                  <a:lnTo>
                    <a:pt x="24257" y="116459"/>
                  </a:lnTo>
                  <a:lnTo>
                    <a:pt x="19177" y="120015"/>
                  </a:lnTo>
                  <a:lnTo>
                    <a:pt x="13462" y="120904"/>
                  </a:lnTo>
                  <a:lnTo>
                    <a:pt x="6985" y="118491"/>
                  </a:lnTo>
                  <a:lnTo>
                    <a:pt x="4445" y="102235"/>
                  </a:lnTo>
                  <a:lnTo>
                    <a:pt x="2159" y="84201"/>
                  </a:lnTo>
                  <a:lnTo>
                    <a:pt x="508" y="65151"/>
                  </a:lnTo>
                  <a:lnTo>
                    <a:pt x="0" y="46482"/>
                  </a:lnTo>
                  <a:lnTo>
                    <a:pt x="762" y="29464"/>
                  </a:lnTo>
                  <a:lnTo>
                    <a:pt x="1524" y="21844"/>
                  </a:lnTo>
                  <a:lnTo>
                    <a:pt x="3048" y="15240"/>
                  </a:lnTo>
                  <a:lnTo>
                    <a:pt x="4953" y="9525"/>
                  </a:lnTo>
                  <a:lnTo>
                    <a:pt x="7366" y="4953"/>
                  </a:lnTo>
                  <a:lnTo>
                    <a:pt x="10414" y="1778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706868"/>
            </a:solidFill>
            <a:ln w="0" cap="flat" cmpd="sng" algn="ctr">
              <a:solidFill>
                <a:srgbClr val="70686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400169" y="4286885"/>
              <a:ext cx="36069" cy="28322"/>
            </a:xfrm>
            <a:custGeom>
              <a:avLst/>
              <a:gdLst/>
              <a:ahLst/>
              <a:cxnLst/>
              <a:rect l="0" t="0" r="0" b="0"/>
              <a:pathLst>
                <a:path w="36069" h="28322">
                  <a:moveTo>
                    <a:pt x="1016" y="9525"/>
                  </a:moveTo>
                  <a:lnTo>
                    <a:pt x="4953" y="8890"/>
                  </a:lnTo>
                  <a:lnTo>
                    <a:pt x="8382" y="7493"/>
                  </a:lnTo>
                  <a:lnTo>
                    <a:pt x="13970" y="3302"/>
                  </a:lnTo>
                  <a:lnTo>
                    <a:pt x="18669" y="381"/>
                  </a:lnTo>
                  <a:lnTo>
                    <a:pt x="20955" y="0"/>
                  </a:lnTo>
                  <a:lnTo>
                    <a:pt x="23495" y="1016"/>
                  </a:lnTo>
                  <a:lnTo>
                    <a:pt x="25781" y="2159"/>
                  </a:lnTo>
                  <a:lnTo>
                    <a:pt x="29083" y="3810"/>
                  </a:lnTo>
                  <a:lnTo>
                    <a:pt x="32512" y="5588"/>
                  </a:lnTo>
                  <a:lnTo>
                    <a:pt x="35179" y="7747"/>
                  </a:lnTo>
                  <a:lnTo>
                    <a:pt x="36068" y="9906"/>
                  </a:lnTo>
                  <a:lnTo>
                    <a:pt x="35179" y="12446"/>
                  </a:lnTo>
                  <a:lnTo>
                    <a:pt x="31115" y="15367"/>
                  </a:lnTo>
                  <a:lnTo>
                    <a:pt x="27813" y="16764"/>
                  </a:lnTo>
                  <a:lnTo>
                    <a:pt x="23495" y="18288"/>
                  </a:lnTo>
                  <a:lnTo>
                    <a:pt x="18923" y="22987"/>
                  </a:lnTo>
                  <a:lnTo>
                    <a:pt x="12954" y="26670"/>
                  </a:lnTo>
                  <a:lnTo>
                    <a:pt x="6731" y="28321"/>
                  </a:lnTo>
                  <a:lnTo>
                    <a:pt x="3683" y="28194"/>
                  </a:lnTo>
                  <a:lnTo>
                    <a:pt x="1016" y="27051"/>
                  </a:lnTo>
                  <a:lnTo>
                    <a:pt x="2032" y="24003"/>
                  </a:lnTo>
                  <a:lnTo>
                    <a:pt x="2286" y="21336"/>
                  </a:lnTo>
                  <a:lnTo>
                    <a:pt x="1270" y="16764"/>
                  </a:lnTo>
                  <a:lnTo>
                    <a:pt x="0" y="13081"/>
                  </a:lnTo>
                  <a:close/>
                </a:path>
              </a:pathLst>
            </a:custGeom>
            <a:solidFill>
              <a:srgbClr val="C1C1C1"/>
            </a:solidFill>
            <a:ln w="0" cap="flat" cmpd="sng" algn="ctr">
              <a:solidFill>
                <a:srgbClr val="C1C1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64914" y="4189857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635" y="5207"/>
                  </a:moveTo>
                  <a:lnTo>
                    <a:pt x="3175" y="2667"/>
                  </a:lnTo>
                  <a:lnTo>
                    <a:pt x="7112" y="762"/>
                  </a:lnTo>
                  <a:lnTo>
                    <a:pt x="11811" y="0"/>
                  </a:lnTo>
                  <a:lnTo>
                    <a:pt x="16891" y="0"/>
                  </a:lnTo>
                  <a:lnTo>
                    <a:pt x="21844" y="889"/>
                  </a:lnTo>
                  <a:lnTo>
                    <a:pt x="26543" y="2667"/>
                  </a:lnTo>
                  <a:lnTo>
                    <a:pt x="29972" y="5080"/>
                  </a:lnTo>
                  <a:lnTo>
                    <a:pt x="32131" y="8255"/>
                  </a:lnTo>
                  <a:lnTo>
                    <a:pt x="32639" y="10668"/>
                  </a:lnTo>
                  <a:lnTo>
                    <a:pt x="31750" y="13208"/>
                  </a:lnTo>
                  <a:lnTo>
                    <a:pt x="27940" y="18034"/>
                  </a:lnTo>
                  <a:lnTo>
                    <a:pt x="22352" y="21463"/>
                  </a:lnTo>
                  <a:lnTo>
                    <a:pt x="16510" y="22733"/>
                  </a:lnTo>
                  <a:lnTo>
                    <a:pt x="10033" y="20955"/>
                  </a:lnTo>
                  <a:lnTo>
                    <a:pt x="4064" y="16383"/>
                  </a:lnTo>
                  <a:lnTo>
                    <a:pt x="381" y="10795"/>
                  </a:lnTo>
                  <a:lnTo>
                    <a:pt x="0" y="8001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059428" y="4258818"/>
              <a:ext cx="22353" cy="17781"/>
            </a:xfrm>
            <a:custGeom>
              <a:avLst/>
              <a:gdLst/>
              <a:ahLst/>
              <a:cxnLst/>
              <a:rect l="0" t="0" r="0" b="0"/>
              <a:pathLst>
                <a:path w="22353" h="17781">
                  <a:moveTo>
                    <a:pt x="635" y="11684"/>
                  </a:moveTo>
                  <a:lnTo>
                    <a:pt x="0" y="8890"/>
                  </a:lnTo>
                  <a:lnTo>
                    <a:pt x="762" y="5715"/>
                  </a:lnTo>
                  <a:lnTo>
                    <a:pt x="2667" y="2921"/>
                  </a:lnTo>
                  <a:lnTo>
                    <a:pt x="5461" y="889"/>
                  </a:lnTo>
                  <a:lnTo>
                    <a:pt x="9525" y="0"/>
                  </a:lnTo>
                  <a:lnTo>
                    <a:pt x="14097" y="0"/>
                  </a:lnTo>
                  <a:lnTo>
                    <a:pt x="18288" y="1270"/>
                  </a:lnTo>
                  <a:lnTo>
                    <a:pt x="21082" y="3683"/>
                  </a:lnTo>
                  <a:lnTo>
                    <a:pt x="22352" y="7239"/>
                  </a:lnTo>
                  <a:lnTo>
                    <a:pt x="21717" y="11049"/>
                  </a:lnTo>
                  <a:lnTo>
                    <a:pt x="19812" y="14605"/>
                  </a:lnTo>
                  <a:lnTo>
                    <a:pt x="16510" y="17145"/>
                  </a:lnTo>
                  <a:lnTo>
                    <a:pt x="12065" y="17780"/>
                  </a:lnTo>
                  <a:lnTo>
                    <a:pt x="7493" y="16891"/>
                  </a:lnTo>
                  <a:lnTo>
                    <a:pt x="3429" y="14605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084828" y="4236339"/>
              <a:ext cx="30989" cy="25909"/>
            </a:xfrm>
            <a:custGeom>
              <a:avLst/>
              <a:gdLst/>
              <a:ahLst/>
              <a:cxnLst/>
              <a:rect l="0" t="0" r="0" b="0"/>
              <a:pathLst>
                <a:path w="30989" h="25909">
                  <a:moveTo>
                    <a:pt x="10795" y="3429"/>
                  </a:moveTo>
                  <a:lnTo>
                    <a:pt x="15875" y="1270"/>
                  </a:lnTo>
                  <a:lnTo>
                    <a:pt x="21971" y="0"/>
                  </a:lnTo>
                  <a:lnTo>
                    <a:pt x="27305" y="508"/>
                  </a:lnTo>
                  <a:lnTo>
                    <a:pt x="29337" y="1651"/>
                  </a:lnTo>
                  <a:lnTo>
                    <a:pt x="30861" y="3429"/>
                  </a:lnTo>
                  <a:lnTo>
                    <a:pt x="30988" y="7747"/>
                  </a:lnTo>
                  <a:lnTo>
                    <a:pt x="29337" y="12192"/>
                  </a:lnTo>
                  <a:lnTo>
                    <a:pt x="26162" y="16637"/>
                  </a:lnTo>
                  <a:lnTo>
                    <a:pt x="21717" y="20447"/>
                  </a:lnTo>
                  <a:lnTo>
                    <a:pt x="16637" y="23749"/>
                  </a:lnTo>
                  <a:lnTo>
                    <a:pt x="11430" y="25527"/>
                  </a:lnTo>
                  <a:lnTo>
                    <a:pt x="6350" y="25908"/>
                  </a:lnTo>
                  <a:lnTo>
                    <a:pt x="2413" y="24638"/>
                  </a:lnTo>
                  <a:lnTo>
                    <a:pt x="635" y="22606"/>
                  </a:lnTo>
                  <a:lnTo>
                    <a:pt x="0" y="19939"/>
                  </a:lnTo>
                  <a:lnTo>
                    <a:pt x="381" y="17145"/>
                  </a:lnTo>
                  <a:lnTo>
                    <a:pt x="1651" y="13970"/>
                  </a:lnTo>
                  <a:lnTo>
                    <a:pt x="5842" y="8001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174871" y="4213352"/>
              <a:ext cx="34418" cy="29592"/>
            </a:xfrm>
            <a:custGeom>
              <a:avLst/>
              <a:gdLst/>
              <a:ahLst/>
              <a:cxnLst/>
              <a:rect l="0" t="0" r="0" b="0"/>
              <a:pathLst>
                <a:path w="34418" h="29592">
                  <a:moveTo>
                    <a:pt x="5969" y="1905"/>
                  </a:moveTo>
                  <a:lnTo>
                    <a:pt x="9652" y="381"/>
                  </a:lnTo>
                  <a:lnTo>
                    <a:pt x="13843" y="0"/>
                  </a:lnTo>
                  <a:lnTo>
                    <a:pt x="23114" y="1651"/>
                  </a:lnTo>
                  <a:lnTo>
                    <a:pt x="27432" y="3556"/>
                  </a:lnTo>
                  <a:lnTo>
                    <a:pt x="30734" y="5969"/>
                  </a:lnTo>
                  <a:lnTo>
                    <a:pt x="33401" y="9017"/>
                  </a:lnTo>
                  <a:lnTo>
                    <a:pt x="34417" y="12319"/>
                  </a:lnTo>
                  <a:lnTo>
                    <a:pt x="33782" y="16256"/>
                  </a:lnTo>
                  <a:lnTo>
                    <a:pt x="31750" y="19939"/>
                  </a:lnTo>
                  <a:lnTo>
                    <a:pt x="28448" y="23114"/>
                  </a:lnTo>
                  <a:lnTo>
                    <a:pt x="24130" y="26035"/>
                  </a:lnTo>
                  <a:lnTo>
                    <a:pt x="19558" y="28194"/>
                  </a:lnTo>
                  <a:lnTo>
                    <a:pt x="14732" y="29337"/>
                  </a:lnTo>
                  <a:lnTo>
                    <a:pt x="10033" y="29591"/>
                  </a:lnTo>
                  <a:lnTo>
                    <a:pt x="5969" y="28194"/>
                  </a:lnTo>
                  <a:lnTo>
                    <a:pt x="3429" y="26162"/>
                  </a:lnTo>
                  <a:lnTo>
                    <a:pt x="1397" y="22987"/>
                  </a:lnTo>
                  <a:lnTo>
                    <a:pt x="381" y="19304"/>
                  </a:lnTo>
                  <a:lnTo>
                    <a:pt x="0" y="15240"/>
                  </a:lnTo>
                  <a:lnTo>
                    <a:pt x="381" y="11176"/>
                  </a:lnTo>
                  <a:lnTo>
                    <a:pt x="1651" y="7493"/>
                  </a:lnTo>
                  <a:lnTo>
                    <a:pt x="3429" y="4318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122166" y="4222750"/>
              <a:ext cx="30354" cy="23496"/>
            </a:xfrm>
            <a:custGeom>
              <a:avLst/>
              <a:gdLst/>
              <a:ahLst/>
              <a:cxnLst/>
              <a:rect l="0" t="0" r="0" b="0"/>
              <a:pathLst>
                <a:path w="30354" h="23496">
                  <a:moveTo>
                    <a:pt x="16002" y="381"/>
                  </a:moveTo>
                  <a:lnTo>
                    <a:pt x="20320" y="0"/>
                  </a:lnTo>
                  <a:lnTo>
                    <a:pt x="24892" y="762"/>
                  </a:lnTo>
                  <a:lnTo>
                    <a:pt x="28448" y="2540"/>
                  </a:lnTo>
                  <a:lnTo>
                    <a:pt x="30353" y="5588"/>
                  </a:lnTo>
                  <a:lnTo>
                    <a:pt x="29464" y="9525"/>
                  </a:lnTo>
                  <a:lnTo>
                    <a:pt x="27305" y="13462"/>
                  </a:lnTo>
                  <a:lnTo>
                    <a:pt x="23749" y="17018"/>
                  </a:lnTo>
                  <a:lnTo>
                    <a:pt x="19304" y="20193"/>
                  </a:lnTo>
                  <a:lnTo>
                    <a:pt x="14478" y="22352"/>
                  </a:lnTo>
                  <a:lnTo>
                    <a:pt x="9652" y="23495"/>
                  </a:lnTo>
                  <a:lnTo>
                    <a:pt x="5334" y="23241"/>
                  </a:lnTo>
                  <a:lnTo>
                    <a:pt x="1905" y="21336"/>
                  </a:lnTo>
                  <a:lnTo>
                    <a:pt x="254" y="18796"/>
                  </a:lnTo>
                  <a:lnTo>
                    <a:pt x="0" y="16002"/>
                  </a:lnTo>
                  <a:lnTo>
                    <a:pt x="1270" y="12827"/>
                  </a:lnTo>
                  <a:lnTo>
                    <a:pt x="3302" y="9652"/>
                  </a:lnTo>
                  <a:lnTo>
                    <a:pt x="9398" y="393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020566" y="4276471"/>
              <a:ext cx="31370" cy="30227"/>
            </a:xfrm>
            <a:custGeom>
              <a:avLst/>
              <a:gdLst/>
              <a:ahLst/>
              <a:cxnLst/>
              <a:rect l="0" t="0" r="0" b="0"/>
              <a:pathLst>
                <a:path w="31370" h="30227">
                  <a:moveTo>
                    <a:pt x="20955" y="1524"/>
                  </a:moveTo>
                  <a:lnTo>
                    <a:pt x="25400" y="0"/>
                  </a:lnTo>
                  <a:lnTo>
                    <a:pt x="29337" y="635"/>
                  </a:lnTo>
                  <a:lnTo>
                    <a:pt x="30607" y="1651"/>
                  </a:lnTo>
                  <a:lnTo>
                    <a:pt x="31369" y="3175"/>
                  </a:lnTo>
                  <a:lnTo>
                    <a:pt x="31369" y="5207"/>
                  </a:lnTo>
                  <a:lnTo>
                    <a:pt x="30353" y="7874"/>
                  </a:lnTo>
                  <a:lnTo>
                    <a:pt x="27559" y="12446"/>
                  </a:lnTo>
                  <a:lnTo>
                    <a:pt x="23622" y="17145"/>
                  </a:lnTo>
                  <a:lnTo>
                    <a:pt x="13716" y="25273"/>
                  </a:lnTo>
                  <a:lnTo>
                    <a:pt x="8890" y="28321"/>
                  </a:lnTo>
                  <a:lnTo>
                    <a:pt x="4572" y="29972"/>
                  </a:lnTo>
                  <a:lnTo>
                    <a:pt x="1524" y="30226"/>
                  </a:lnTo>
                  <a:lnTo>
                    <a:pt x="0" y="28702"/>
                  </a:lnTo>
                  <a:lnTo>
                    <a:pt x="127" y="26035"/>
                  </a:lnTo>
                  <a:lnTo>
                    <a:pt x="1524" y="22733"/>
                  </a:lnTo>
                  <a:lnTo>
                    <a:pt x="3810" y="18796"/>
                  </a:lnTo>
                  <a:lnTo>
                    <a:pt x="7112" y="14732"/>
                  </a:lnTo>
                  <a:lnTo>
                    <a:pt x="14097" y="6858"/>
                  </a:lnTo>
                  <a:lnTo>
                    <a:pt x="17780" y="3683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290060" y="4277614"/>
              <a:ext cx="22988" cy="21972"/>
            </a:xfrm>
            <a:custGeom>
              <a:avLst/>
              <a:gdLst/>
              <a:ahLst/>
              <a:cxnLst/>
              <a:rect l="0" t="0" r="0" b="0"/>
              <a:pathLst>
                <a:path w="22988" h="21972">
                  <a:moveTo>
                    <a:pt x="4191" y="508"/>
                  </a:moveTo>
                  <a:lnTo>
                    <a:pt x="7239" y="0"/>
                  </a:lnTo>
                  <a:lnTo>
                    <a:pt x="10541" y="508"/>
                  </a:lnTo>
                  <a:lnTo>
                    <a:pt x="17145" y="4318"/>
                  </a:lnTo>
                  <a:lnTo>
                    <a:pt x="21717" y="10287"/>
                  </a:lnTo>
                  <a:lnTo>
                    <a:pt x="22987" y="13462"/>
                  </a:lnTo>
                  <a:lnTo>
                    <a:pt x="22606" y="16764"/>
                  </a:lnTo>
                  <a:lnTo>
                    <a:pt x="21336" y="19177"/>
                  </a:lnTo>
                  <a:lnTo>
                    <a:pt x="18923" y="20828"/>
                  </a:lnTo>
                  <a:lnTo>
                    <a:pt x="16129" y="21717"/>
                  </a:lnTo>
                  <a:lnTo>
                    <a:pt x="12954" y="21971"/>
                  </a:lnTo>
                  <a:lnTo>
                    <a:pt x="6223" y="20447"/>
                  </a:lnTo>
                  <a:lnTo>
                    <a:pt x="3429" y="18796"/>
                  </a:lnTo>
                  <a:lnTo>
                    <a:pt x="1397" y="16764"/>
                  </a:lnTo>
                  <a:lnTo>
                    <a:pt x="0" y="12573"/>
                  </a:lnTo>
                  <a:lnTo>
                    <a:pt x="0" y="7874"/>
                  </a:lnTo>
                  <a:lnTo>
                    <a:pt x="1397" y="330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445381" y="4271772"/>
              <a:ext cx="29846" cy="22480"/>
            </a:xfrm>
            <a:custGeom>
              <a:avLst/>
              <a:gdLst/>
              <a:ahLst/>
              <a:cxnLst/>
              <a:rect l="0" t="0" r="0" b="0"/>
              <a:pathLst>
                <a:path w="29846" h="22480">
                  <a:moveTo>
                    <a:pt x="1016" y="4445"/>
                  </a:moveTo>
                  <a:lnTo>
                    <a:pt x="3429" y="2032"/>
                  </a:lnTo>
                  <a:lnTo>
                    <a:pt x="6858" y="635"/>
                  </a:lnTo>
                  <a:lnTo>
                    <a:pt x="11049" y="0"/>
                  </a:lnTo>
                  <a:lnTo>
                    <a:pt x="15748" y="127"/>
                  </a:lnTo>
                  <a:lnTo>
                    <a:pt x="20193" y="1143"/>
                  </a:lnTo>
                  <a:lnTo>
                    <a:pt x="24130" y="2794"/>
                  </a:lnTo>
                  <a:lnTo>
                    <a:pt x="27305" y="5334"/>
                  </a:lnTo>
                  <a:lnTo>
                    <a:pt x="29337" y="8001"/>
                  </a:lnTo>
                  <a:lnTo>
                    <a:pt x="29845" y="10414"/>
                  </a:lnTo>
                  <a:lnTo>
                    <a:pt x="29210" y="12827"/>
                  </a:lnTo>
                  <a:lnTo>
                    <a:pt x="26162" y="17526"/>
                  </a:lnTo>
                  <a:lnTo>
                    <a:pt x="21336" y="21082"/>
                  </a:lnTo>
                  <a:lnTo>
                    <a:pt x="16129" y="22479"/>
                  </a:lnTo>
                  <a:lnTo>
                    <a:pt x="12954" y="21971"/>
                  </a:lnTo>
                  <a:lnTo>
                    <a:pt x="9652" y="20447"/>
                  </a:lnTo>
                  <a:lnTo>
                    <a:pt x="4064" y="16129"/>
                  </a:lnTo>
                  <a:lnTo>
                    <a:pt x="381" y="10160"/>
                  </a:lnTo>
                  <a:lnTo>
                    <a:pt x="0" y="7239"/>
                  </a:lnTo>
                  <a:close/>
                </a:path>
              </a:pathLst>
            </a:custGeom>
            <a:solidFill>
              <a:srgbClr val="C1C1C1"/>
            </a:solidFill>
            <a:ln w="0" cap="flat" cmpd="sng" algn="ctr">
              <a:solidFill>
                <a:srgbClr val="C1C1C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537202" y="4169283"/>
              <a:ext cx="51563" cy="37339"/>
            </a:xfrm>
            <a:custGeom>
              <a:avLst/>
              <a:gdLst/>
              <a:ahLst/>
              <a:cxnLst/>
              <a:rect l="0" t="0" r="0" b="0"/>
              <a:pathLst>
                <a:path w="51563" h="37339">
                  <a:moveTo>
                    <a:pt x="3175" y="3810"/>
                  </a:moveTo>
                  <a:lnTo>
                    <a:pt x="5842" y="2032"/>
                  </a:lnTo>
                  <a:lnTo>
                    <a:pt x="9017" y="762"/>
                  </a:lnTo>
                  <a:lnTo>
                    <a:pt x="16383" y="0"/>
                  </a:lnTo>
                  <a:lnTo>
                    <a:pt x="24384" y="1143"/>
                  </a:lnTo>
                  <a:lnTo>
                    <a:pt x="32639" y="3937"/>
                  </a:lnTo>
                  <a:lnTo>
                    <a:pt x="40132" y="8128"/>
                  </a:lnTo>
                  <a:lnTo>
                    <a:pt x="46228" y="13081"/>
                  </a:lnTo>
                  <a:lnTo>
                    <a:pt x="50165" y="18796"/>
                  </a:lnTo>
                  <a:lnTo>
                    <a:pt x="51562" y="24765"/>
                  </a:lnTo>
                  <a:lnTo>
                    <a:pt x="50419" y="28829"/>
                  </a:lnTo>
                  <a:lnTo>
                    <a:pt x="47371" y="31877"/>
                  </a:lnTo>
                  <a:lnTo>
                    <a:pt x="43307" y="34417"/>
                  </a:lnTo>
                  <a:lnTo>
                    <a:pt x="38227" y="36068"/>
                  </a:lnTo>
                  <a:lnTo>
                    <a:pt x="27178" y="37338"/>
                  </a:lnTo>
                  <a:lnTo>
                    <a:pt x="21971" y="36830"/>
                  </a:lnTo>
                  <a:lnTo>
                    <a:pt x="17399" y="35560"/>
                  </a:lnTo>
                  <a:lnTo>
                    <a:pt x="13081" y="33020"/>
                  </a:lnTo>
                  <a:lnTo>
                    <a:pt x="9271" y="29464"/>
                  </a:lnTo>
                  <a:lnTo>
                    <a:pt x="5715" y="25527"/>
                  </a:lnTo>
                  <a:lnTo>
                    <a:pt x="2794" y="20828"/>
                  </a:lnTo>
                  <a:lnTo>
                    <a:pt x="762" y="16129"/>
                  </a:lnTo>
                  <a:lnTo>
                    <a:pt x="0" y="11430"/>
                  </a:lnTo>
                  <a:lnTo>
                    <a:pt x="762" y="7366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345051" y="4488561"/>
              <a:ext cx="30354" cy="26925"/>
            </a:xfrm>
            <a:custGeom>
              <a:avLst/>
              <a:gdLst/>
              <a:ahLst/>
              <a:cxnLst/>
              <a:rect l="0" t="0" r="0" b="0"/>
              <a:pathLst>
                <a:path w="30354" h="26925">
                  <a:moveTo>
                    <a:pt x="5207" y="508"/>
                  </a:moveTo>
                  <a:lnTo>
                    <a:pt x="9271" y="0"/>
                  </a:lnTo>
                  <a:lnTo>
                    <a:pt x="13716" y="635"/>
                  </a:lnTo>
                  <a:lnTo>
                    <a:pt x="18288" y="2667"/>
                  </a:lnTo>
                  <a:lnTo>
                    <a:pt x="22733" y="5715"/>
                  </a:lnTo>
                  <a:lnTo>
                    <a:pt x="26416" y="9271"/>
                  </a:lnTo>
                  <a:lnTo>
                    <a:pt x="29210" y="13335"/>
                  </a:lnTo>
                  <a:lnTo>
                    <a:pt x="30353" y="17653"/>
                  </a:lnTo>
                  <a:lnTo>
                    <a:pt x="30099" y="21844"/>
                  </a:lnTo>
                  <a:lnTo>
                    <a:pt x="28067" y="24765"/>
                  </a:lnTo>
                  <a:lnTo>
                    <a:pt x="24765" y="26416"/>
                  </a:lnTo>
                  <a:lnTo>
                    <a:pt x="20828" y="26924"/>
                  </a:lnTo>
                  <a:lnTo>
                    <a:pt x="16383" y="26670"/>
                  </a:lnTo>
                  <a:lnTo>
                    <a:pt x="11938" y="25400"/>
                  </a:lnTo>
                  <a:lnTo>
                    <a:pt x="7620" y="23241"/>
                  </a:lnTo>
                  <a:lnTo>
                    <a:pt x="4064" y="20701"/>
                  </a:lnTo>
                  <a:lnTo>
                    <a:pt x="1397" y="17526"/>
                  </a:lnTo>
                  <a:lnTo>
                    <a:pt x="0" y="12954"/>
                  </a:lnTo>
                  <a:lnTo>
                    <a:pt x="381" y="8001"/>
                  </a:lnTo>
                  <a:lnTo>
                    <a:pt x="2032" y="330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777232" y="4204335"/>
              <a:ext cx="47626" cy="45975"/>
            </a:xfrm>
            <a:custGeom>
              <a:avLst/>
              <a:gdLst/>
              <a:ahLst/>
              <a:cxnLst/>
              <a:rect l="0" t="0" r="0" b="0"/>
              <a:pathLst>
                <a:path w="47626" h="45975">
                  <a:moveTo>
                    <a:pt x="19050" y="254"/>
                  </a:moveTo>
                  <a:lnTo>
                    <a:pt x="24003" y="0"/>
                  </a:lnTo>
                  <a:lnTo>
                    <a:pt x="29337" y="1397"/>
                  </a:lnTo>
                  <a:lnTo>
                    <a:pt x="34544" y="4191"/>
                  </a:lnTo>
                  <a:lnTo>
                    <a:pt x="39116" y="7747"/>
                  </a:lnTo>
                  <a:lnTo>
                    <a:pt x="43180" y="12192"/>
                  </a:lnTo>
                  <a:lnTo>
                    <a:pt x="45974" y="16891"/>
                  </a:lnTo>
                  <a:lnTo>
                    <a:pt x="47625" y="21844"/>
                  </a:lnTo>
                  <a:lnTo>
                    <a:pt x="47498" y="26543"/>
                  </a:lnTo>
                  <a:lnTo>
                    <a:pt x="45212" y="31623"/>
                  </a:lnTo>
                  <a:lnTo>
                    <a:pt x="41148" y="36322"/>
                  </a:lnTo>
                  <a:lnTo>
                    <a:pt x="35560" y="40132"/>
                  </a:lnTo>
                  <a:lnTo>
                    <a:pt x="29337" y="43307"/>
                  </a:lnTo>
                  <a:lnTo>
                    <a:pt x="22479" y="45339"/>
                  </a:lnTo>
                  <a:lnTo>
                    <a:pt x="15748" y="45974"/>
                  </a:lnTo>
                  <a:lnTo>
                    <a:pt x="9779" y="45085"/>
                  </a:lnTo>
                  <a:lnTo>
                    <a:pt x="4953" y="42418"/>
                  </a:lnTo>
                  <a:lnTo>
                    <a:pt x="1524" y="37973"/>
                  </a:lnTo>
                  <a:lnTo>
                    <a:pt x="0" y="32131"/>
                  </a:lnTo>
                  <a:lnTo>
                    <a:pt x="0" y="25654"/>
                  </a:lnTo>
                  <a:lnTo>
                    <a:pt x="1905" y="18923"/>
                  </a:lnTo>
                  <a:lnTo>
                    <a:pt x="4699" y="12573"/>
                  </a:lnTo>
                  <a:lnTo>
                    <a:pt x="8763" y="6985"/>
                  </a:lnTo>
                  <a:lnTo>
                    <a:pt x="13589" y="266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850638" y="4220464"/>
              <a:ext cx="47880" cy="26036"/>
            </a:xfrm>
            <a:custGeom>
              <a:avLst/>
              <a:gdLst/>
              <a:ahLst/>
              <a:cxnLst/>
              <a:rect l="0" t="0" r="0" b="0"/>
              <a:pathLst>
                <a:path w="47880" h="26036">
                  <a:moveTo>
                    <a:pt x="22733" y="0"/>
                  </a:moveTo>
                  <a:lnTo>
                    <a:pt x="30226" y="762"/>
                  </a:lnTo>
                  <a:lnTo>
                    <a:pt x="36830" y="3048"/>
                  </a:lnTo>
                  <a:lnTo>
                    <a:pt x="41783" y="6223"/>
                  </a:lnTo>
                  <a:lnTo>
                    <a:pt x="45720" y="9906"/>
                  </a:lnTo>
                  <a:lnTo>
                    <a:pt x="47752" y="13970"/>
                  </a:lnTo>
                  <a:lnTo>
                    <a:pt x="47879" y="17907"/>
                  </a:lnTo>
                  <a:lnTo>
                    <a:pt x="46101" y="21463"/>
                  </a:lnTo>
                  <a:lnTo>
                    <a:pt x="41783" y="24384"/>
                  </a:lnTo>
                  <a:lnTo>
                    <a:pt x="37973" y="25527"/>
                  </a:lnTo>
                  <a:lnTo>
                    <a:pt x="33020" y="26035"/>
                  </a:lnTo>
                  <a:lnTo>
                    <a:pt x="21717" y="26035"/>
                  </a:lnTo>
                  <a:lnTo>
                    <a:pt x="11049" y="24257"/>
                  </a:lnTo>
                  <a:lnTo>
                    <a:pt x="6731" y="22860"/>
                  </a:lnTo>
                  <a:lnTo>
                    <a:pt x="3683" y="21336"/>
                  </a:lnTo>
                  <a:lnTo>
                    <a:pt x="762" y="18415"/>
                  </a:lnTo>
                  <a:lnTo>
                    <a:pt x="0" y="15113"/>
                  </a:lnTo>
                  <a:lnTo>
                    <a:pt x="381" y="11557"/>
                  </a:lnTo>
                  <a:lnTo>
                    <a:pt x="2413" y="8128"/>
                  </a:lnTo>
                  <a:lnTo>
                    <a:pt x="5842" y="4826"/>
                  </a:lnTo>
                  <a:lnTo>
                    <a:pt x="10414" y="2286"/>
                  </a:lnTo>
                  <a:lnTo>
                    <a:pt x="16129" y="635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637913" y="4243197"/>
              <a:ext cx="18924" cy="13971"/>
            </a:xfrm>
            <a:custGeom>
              <a:avLst/>
              <a:gdLst/>
              <a:ahLst/>
              <a:cxnLst/>
              <a:rect l="0" t="0" r="0" b="0"/>
              <a:pathLst>
                <a:path w="18924" h="13971">
                  <a:moveTo>
                    <a:pt x="1270" y="1778"/>
                  </a:moveTo>
                  <a:lnTo>
                    <a:pt x="2794" y="635"/>
                  </a:lnTo>
                  <a:lnTo>
                    <a:pt x="5080" y="0"/>
                  </a:lnTo>
                  <a:lnTo>
                    <a:pt x="10287" y="127"/>
                  </a:lnTo>
                  <a:lnTo>
                    <a:pt x="15240" y="1778"/>
                  </a:lnTo>
                  <a:lnTo>
                    <a:pt x="18542" y="4191"/>
                  </a:lnTo>
                  <a:lnTo>
                    <a:pt x="18923" y="7366"/>
                  </a:lnTo>
                  <a:lnTo>
                    <a:pt x="17145" y="10414"/>
                  </a:lnTo>
                  <a:lnTo>
                    <a:pt x="13716" y="13081"/>
                  </a:lnTo>
                  <a:lnTo>
                    <a:pt x="9906" y="13970"/>
                  </a:lnTo>
                  <a:lnTo>
                    <a:pt x="5207" y="12573"/>
                  </a:lnTo>
                  <a:lnTo>
                    <a:pt x="1651" y="9144"/>
                  </a:lnTo>
                  <a:lnTo>
                    <a:pt x="0" y="5080"/>
                  </a:lnTo>
                  <a:lnTo>
                    <a:pt x="254" y="3302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249166" y="4281551"/>
              <a:ext cx="21337" cy="23115"/>
            </a:xfrm>
            <a:custGeom>
              <a:avLst/>
              <a:gdLst/>
              <a:ahLst/>
              <a:cxnLst/>
              <a:rect l="0" t="0" r="0" b="0"/>
              <a:pathLst>
                <a:path w="21337" h="23115">
                  <a:moveTo>
                    <a:pt x="3048" y="1270"/>
                  </a:moveTo>
                  <a:lnTo>
                    <a:pt x="5715" y="127"/>
                  </a:lnTo>
                  <a:lnTo>
                    <a:pt x="8509" y="0"/>
                  </a:lnTo>
                  <a:lnTo>
                    <a:pt x="14732" y="2540"/>
                  </a:lnTo>
                  <a:lnTo>
                    <a:pt x="17399" y="4826"/>
                  </a:lnTo>
                  <a:lnTo>
                    <a:pt x="19558" y="7493"/>
                  </a:lnTo>
                  <a:lnTo>
                    <a:pt x="20955" y="10668"/>
                  </a:lnTo>
                  <a:lnTo>
                    <a:pt x="21336" y="14224"/>
                  </a:lnTo>
                  <a:lnTo>
                    <a:pt x="20574" y="17145"/>
                  </a:lnTo>
                  <a:lnTo>
                    <a:pt x="18796" y="19558"/>
                  </a:lnTo>
                  <a:lnTo>
                    <a:pt x="16510" y="21209"/>
                  </a:lnTo>
                  <a:lnTo>
                    <a:pt x="13716" y="22479"/>
                  </a:lnTo>
                  <a:lnTo>
                    <a:pt x="7874" y="23114"/>
                  </a:lnTo>
                  <a:lnTo>
                    <a:pt x="5207" y="22098"/>
                  </a:lnTo>
                  <a:lnTo>
                    <a:pt x="3048" y="20701"/>
                  </a:lnTo>
                  <a:lnTo>
                    <a:pt x="889" y="16510"/>
                  </a:lnTo>
                  <a:lnTo>
                    <a:pt x="0" y="10668"/>
                  </a:lnTo>
                  <a:lnTo>
                    <a:pt x="889" y="5207"/>
                  </a:lnTo>
                  <a:lnTo>
                    <a:pt x="1651" y="2921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72102" y="4288917"/>
              <a:ext cx="17781" cy="26163"/>
            </a:xfrm>
            <a:custGeom>
              <a:avLst/>
              <a:gdLst/>
              <a:ahLst/>
              <a:cxnLst/>
              <a:rect l="0" t="0" r="0" b="0"/>
              <a:pathLst>
                <a:path w="17781" h="26163">
                  <a:moveTo>
                    <a:pt x="9144" y="0"/>
                  </a:moveTo>
                  <a:lnTo>
                    <a:pt x="11684" y="635"/>
                  </a:lnTo>
                  <a:lnTo>
                    <a:pt x="13716" y="2286"/>
                  </a:lnTo>
                  <a:lnTo>
                    <a:pt x="16510" y="7747"/>
                  </a:lnTo>
                  <a:lnTo>
                    <a:pt x="17780" y="14605"/>
                  </a:lnTo>
                  <a:lnTo>
                    <a:pt x="17526" y="18034"/>
                  </a:lnTo>
                  <a:lnTo>
                    <a:pt x="16764" y="20574"/>
                  </a:lnTo>
                  <a:lnTo>
                    <a:pt x="13843" y="23876"/>
                  </a:lnTo>
                  <a:lnTo>
                    <a:pt x="9652" y="26035"/>
                  </a:lnTo>
                  <a:lnTo>
                    <a:pt x="5080" y="26162"/>
                  </a:lnTo>
                  <a:lnTo>
                    <a:pt x="3302" y="25400"/>
                  </a:lnTo>
                  <a:lnTo>
                    <a:pt x="1778" y="24130"/>
                  </a:lnTo>
                  <a:lnTo>
                    <a:pt x="381" y="21082"/>
                  </a:lnTo>
                  <a:lnTo>
                    <a:pt x="0" y="17526"/>
                  </a:lnTo>
                  <a:lnTo>
                    <a:pt x="1016" y="9779"/>
                  </a:lnTo>
                  <a:lnTo>
                    <a:pt x="2286" y="5969"/>
                  </a:lnTo>
                  <a:lnTo>
                    <a:pt x="4191" y="3048"/>
                  </a:lnTo>
                  <a:lnTo>
                    <a:pt x="6604" y="889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523740" y="4238371"/>
              <a:ext cx="36704" cy="25782"/>
            </a:xfrm>
            <a:custGeom>
              <a:avLst/>
              <a:gdLst/>
              <a:ahLst/>
              <a:cxnLst/>
              <a:rect l="0" t="0" r="0" b="0"/>
              <a:pathLst>
                <a:path w="36704" h="25782">
                  <a:moveTo>
                    <a:pt x="2413" y="3175"/>
                  </a:moveTo>
                  <a:lnTo>
                    <a:pt x="6350" y="1016"/>
                  </a:lnTo>
                  <a:lnTo>
                    <a:pt x="11430" y="0"/>
                  </a:lnTo>
                  <a:lnTo>
                    <a:pt x="16891" y="254"/>
                  </a:lnTo>
                  <a:lnTo>
                    <a:pt x="22733" y="1397"/>
                  </a:lnTo>
                  <a:lnTo>
                    <a:pt x="27940" y="3556"/>
                  </a:lnTo>
                  <a:lnTo>
                    <a:pt x="32258" y="6350"/>
                  </a:lnTo>
                  <a:lnTo>
                    <a:pt x="35433" y="9652"/>
                  </a:lnTo>
                  <a:lnTo>
                    <a:pt x="36703" y="13716"/>
                  </a:lnTo>
                  <a:lnTo>
                    <a:pt x="35941" y="17018"/>
                  </a:lnTo>
                  <a:lnTo>
                    <a:pt x="33401" y="19939"/>
                  </a:lnTo>
                  <a:lnTo>
                    <a:pt x="29972" y="22225"/>
                  </a:lnTo>
                  <a:lnTo>
                    <a:pt x="25781" y="24130"/>
                  </a:lnTo>
                  <a:lnTo>
                    <a:pt x="16510" y="25781"/>
                  </a:lnTo>
                  <a:lnTo>
                    <a:pt x="12065" y="25400"/>
                  </a:lnTo>
                  <a:lnTo>
                    <a:pt x="8001" y="24257"/>
                  </a:lnTo>
                  <a:lnTo>
                    <a:pt x="5588" y="22606"/>
                  </a:lnTo>
                  <a:lnTo>
                    <a:pt x="3429" y="20193"/>
                  </a:lnTo>
                  <a:lnTo>
                    <a:pt x="508" y="14097"/>
                  </a:lnTo>
                  <a:lnTo>
                    <a:pt x="0" y="8128"/>
                  </a:lnTo>
                  <a:lnTo>
                    <a:pt x="762" y="5207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424934" y="4251198"/>
              <a:ext cx="21591" cy="22099"/>
            </a:xfrm>
            <a:custGeom>
              <a:avLst/>
              <a:gdLst/>
              <a:ahLst/>
              <a:cxnLst/>
              <a:rect l="0" t="0" r="0" b="0"/>
              <a:pathLst>
                <a:path w="21591" h="22099">
                  <a:moveTo>
                    <a:pt x="4572" y="635"/>
                  </a:moveTo>
                  <a:lnTo>
                    <a:pt x="7366" y="0"/>
                  </a:lnTo>
                  <a:lnTo>
                    <a:pt x="10160" y="381"/>
                  </a:lnTo>
                  <a:lnTo>
                    <a:pt x="16002" y="3429"/>
                  </a:lnTo>
                  <a:lnTo>
                    <a:pt x="20447" y="8509"/>
                  </a:lnTo>
                  <a:lnTo>
                    <a:pt x="21590" y="11303"/>
                  </a:lnTo>
                  <a:lnTo>
                    <a:pt x="21590" y="13970"/>
                  </a:lnTo>
                  <a:lnTo>
                    <a:pt x="19431" y="18161"/>
                  </a:lnTo>
                  <a:lnTo>
                    <a:pt x="14732" y="20955"/>
                  </a:lnTo>
                  <a:lnTo>
                    <a:pt x="9398" y="22098"/>
                  </a:lnTo>
                  <a:lnTo>
                    <a:pt x="6731" y="21717"/>
                  </a:lnTo>
                  <a:lnTo>
                    <a:pt x="4572" y="20701"/>
                  </a:lnTo>
                  <a:lnTo>
                    <a:pt x="2667" y="18923"/>
                  </a:lnTo>
                  <a:lnTo>
                    <a:pt x="1270" y="16510"/>
                  </a:lnTo>
                  <a:lnTo>
                    <a:pt x="0" y="10287"/>
                  </a:lnTo>
                  <a:lnTo>
                    <a:pt x="1270" y="4572"/>
                  </a:lnTo>
                  <a:lnTo>
                    <a:pt x="2540" y="2159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75226" y="4244721"/>
              <a:ext cx="27306" cy="23877"/>
            </a:xfrm>
            <a:custGeom>
              <a:avLst/>
              <a:gdLst/>
              <a:ahLst/>
              <a:cxnLst/>
              <a:rect l="0" t="0" r="0" b="0"/>
              <a:pathLst>
                <a:path w="27306" h="23877">
                  <a:moveTo>
                    <a:pt x="0" y="7366"/>
                  </a:moveTo>
                  <a:lnTo>
                    <a:pt x="1016" y="4953"/>
                  </a:lnTo>
                  <a:lnTo>
                    <a:pt x="3175" y="2794"/>
                  </a:lnTo>
                  <a:lnTo>
                    <a:pt x="9652" y="381"/>
                  </a:lnTo>
                  <a:lnTo>
                    <a:pt x="16764" y="0"/>
                  </a:lnTo>
                  <a:lnTo>
                    <a:pt x="19939" y="762"/>
                  </a:lnTo>
                  <a:lnTo>
                    <a:pt x="22733" y="2032"/>
                  </a:lnTo>
                  <a:lnTo>
                    <a:pt x="24511" y="4064"/>
                  </a:lnTo>
                  <a:lnTo>
                    <a:pt x="26035" y="6731"/>
                  </a:lnTo>
                  <a:lnTo>
                    <a:pt x="27305" y="13081"/>
                  </a:lnTo>
                  <a:lnTo>
                    <a:pt x="26289" y="19050"/>
                  </a:lnTo>
                  <a:lnTo>
                    <a:pt x="24765" y="21463"/>
                  </a:lnTo>
                  <a:lnTo>
                    <a:pt x="22733" y="23114"/>
                  </a:lnTo>
                  <a:lnTo>
                    <a:pt x="19050" y="23876"/>
                  </a:lnTo>
                  <a:lnTo>
                    <a:pt x="15240" y="23495"/>
                  </a:lnTo>
                  <a:lnTo>
                    <a:pt x="7366" y="19939"/>
                  </a:lnTo>
                  <a:lnTo>
                    <a:pt x="4064" y="17145"/>
                  </a:lnTo>
                  <a:lnTo>
                    <a:pt x="1397" y="14097"/>
                  </a:lnTo>
                  <a:lnTo>
                    <a:pt x="0" y="10668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317746" y="4246753"/>
              <a:ext cx="38609" cy="28703"/>
            </a:xfrm>
            <a:custGeom>
              <a:avLst/>
              <a:gdLst/>
              <a:ahLst/>
              <a:cxnLst/>
              <a:rect l="0" t="0" r="0" b="0"/>
              <a:pathLst>
                <a:path w="38609" h="28703">
                  <a:moveTo>
                    <a:pt x="15240" y="0"/>
                  </a:moveTo>
                  <a:lnTo>
                    <a:pt x="19304" y="127"/>
                  </a:lnTo>
                  <a:lnTo>
                    <a:pt x="23749" y="1524"/>
                  </a:lnTo>
                  <a:lnTo>
                    <a:pt x="28067" y="3810"/>
                  </a:lnTo>
                  <a:lnTo>
                    <a:pt x="32131" y="6731"/>
                  </a:lnTo>
                  <a:lnTo>
                    <a:pt x="35433" y="10033"/>
                  </a:lnTo>
                  <a:lnTo>
                    <a:pt x="37592" y="13843"/>
                  </a:lnTo>
                  <a:lnTo>
                    <a:pt x="38608" y="17526"/>
                  </a:lnTo>
                  <a:lnTo>
                    <a:pt x="37973" y="21082"/>
                  </a:lnTo>
                  <a:lnTo>
                    <a:pt x="35179" y="24511"/>
                  </a:lnTo>
                  <a:lnTo>
                    <a:pt x="30988" y="26924"/>
                  </a:lnTo>
                  <a:lnTo>
                    <a:pt x="25654" y="28448"/>
                  </a:lnTo>
                  <a:lnTo>
                    <a:pt x="19812" y="28702"/>
                  </a:lnTo>
                  <a:lnTo>
                    <a:pt x="13970" y="28194"/>
                  </a:lnTo>
                  <a:lnTo>
                    <a:pt x="8636" y="26670"/>
                  </a:lnTo>
                  <a:lnTo>
                    <a:pt x="4064" y="24257"/>
                  </a:lnTo>
                  <a:lnTo>
                    <a:pt x="889" y="21082"/>
                  </a:lnTo>
                  <a:lnTo>
                    <a:pt x="0" y="18161"/>
                  </a:lnTo>
                  <a:lnTo>
                    <a:pt x="127" y="14732"/>
                  </a:lnTo>
                  <a:lnTo>
                    <a:pt x="3048" y="8255"/>
                  </a:lnTo>
                  <a:lnTo>
                    <a:pt x="8636" y="2667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587748" y="4225925"/>
              <a:ext cx="26163" cy="20829"/>
            </a:xfrm>
            <a:custGeom>
              <a:avLst/>
              <a:gdLst/>
              <a:ahLst/>
              <a:cxnLst/>
              <a:rect l="0" t="0" r="0" b="0"/>
              <a:pathLst>
                <a:path w="26163" h="20829">
                  <a:moveTo>
                    <a:pt x="635" y="4064"/>
                  </a:moveTo>
                  <a:lnTo>
                    <a:pt x="2794" y="1778"/>
                  </a:lnTo>
                  <a:lnTo>
                    <a:pt x="5969" y="254"/>
                  </a:lnTo>
                  <a:lnTo>
                    <a:pt x="9906" y="0"/>
                  </a:lnTo>
                  <a:lnTo>
                    <a:pt x="13970" y="254"/>
                  </a:lnTo>
                  <a:lnTo>
                    <a:pt x="17907" y="1397"/>
                  </a:lnTo>
                  <a:lnTo>
                    <a:pt x="21590" y="3175"/>
                  </a:lnTo>
                  <a:lnTo>
                    <a:pt x="24384" y="5461"/>
                  </a:lnTo>
                  <a:lnTo>
                    <a:pt x="26162" y="8128"/>
                  </a:lnTo>
                  <a:lnTo>
                    <a:pt x="25908" y="12319"/>
                  </a:lnTo>
                  <a:lnTo>
                    <a:pt x="23622" y="16383"/>
                  </a:lnTo>
                  <a:lnTo>
                    <a:pt x="19685" y="19558"/>
                  </a:lnTo>
                  <a:lnTo>
                    <a:pt x="15621" y="20828"/>
                  </a:lnTo>
                  <a:lnTo>
                    <a:pt x="12700" y="20574"/>
                  </a:lnTo>
                  <a:lnTo>
                    <a:pt x="9525" y="19177"/>
                  </a:lnTo>
                  <a:lnTo>
                    <a:pt x="3810" y="14859"/>
                  </a:lnTo>
                  <a:lnTo>
                    <a:pt x="381" y="9398"/>
                  </a:lnTo>
                  <a:lnTo>
                    <a:pt x="0" y="6731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223512" y="4188460"/>
              <a:ext cx="32767" cy="22861"/>
            </a:xfrm>
            <a:custGeom>
              <a:avLst/>
              <a:gdLst/>
              <a:ahLst/>
              <a:cxnLst/>
              <a:rect l="0" t="0" r="0" b="0"/>
              <a:pathLst>
                <a:path w="32767" h="22861">
                  <a:moveTo>
                    <a:pt x="889" y="5334"/>
                  </a:moveTo>
                  <a:lnTo>
                    <a:pt x="3556" y="2667"/>
                  </a:lnTo>
                  <a:lnTo>
                    <a:pt x="7366" y="889"/>
                  </a:lnTo>
                  <a:lnTo>
                    <a:pt x="12192" y="0"/>
                  </a:lnTo>
                  <a:lnTo>
                    <a:pt x="17272" y="0"/>
                  </a:lnTo>
                  <a:lnTo>
                    <a:pt x="22225" y="1016"/>
                  </a:lnTo>
                  <a:lnTo>
                    <a:pt x="26670" y="2667"/>
                  </a:lnTo>
                  <a:lnTo>
                    <a:pt x="30353" y="5207"/>
                  </a:lnTo>
                  <a:lnTo>
                    <a:pt x="32385" y="8255"/>
                  </a:lnTo>
                  <a:lnTo>
                    <a:pt x="32766" y="10795"/>
                  </a:lnTo>
                  <a:lnTo>
                    <a:pt x="32131" y="13335"/>
                  </a:lnTo>
                  <a:lnTo>
                    <a:pt x="28321" y="18161"/>
                  </a:lnTo>
                  <a:lnTo>
                    <a:pt x="22606" y="21590"/>
                  </a:lnTo>
                  <a:lnTo>
                    <a:pt x="16637" y="22860"/>
                  </a:lnTo>
                  <a:lnTo>
                    <a:pt x="10160" y="20955"/>
                  </a:lnTo>
                  <a:lnTo>
                    <a:pt x="4318" y="16510"/>
                  </a:lnTo>
                  <a:lnTo>
                    <a:pt x="508" y="10922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47F7F"/>
            </a:solidFill>
            <a:ln w="0" cap="flat" cmpd="sng" algn="ctr">
              <a:solidFill>
                <a:srgbClr val="D4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675124" y="4226052"/>
              <a:ext cx="27433" cy="26036"/>
            </a:xfrm>
            <a:custGeom>
              <a:avLst/>
              <a:gdLst/>
              <a:ahLst/>
              <a:cxnLst/>
              <a:rect l="0" t="0" r="0" b="0"/>
              <a:pathLst>
                <a:path w="27433" h="26036">
                  <a:moveTo>
                    <a:pt x="9525" y="25400"/>
                  </a:moveTo>
                  <a:lnTo>
                    <a:pt x="6858" y="26035"/>
                  </a:lnTo>
                  <a:lnTo>
                    <a:pt x="4445" y="25400"/>
                  </a:lnTo>
                  <a:lnTo>
                    <a:pt x="2032" y="22225"/>
                  </a:lnTo>
                  <a:lnTo>
                    <a:pt x="508" y="18415"/>
                  </a:lnTo>
                  <a:lnTo>
                    <a:pt x="0" y="14351"/>
                  </a:lnTo>
                  <a:lnTo>
                    <a:pt x="1016" y="10668"/>
                  </a:lnTo>
                  <a:lnTo>
                    <a:pt x="3302" y="7747"/>
                  </a:lnTo>
                  <a:lnTo>
                    <a:pt x="6350" y="5080"/>
                  </a:lnTo>
                  <a:lnTo>
                    <a:pt x="13716" y="1016"/>
                  </a:lnTo>
                  <a:lnTo>
                    <a:pt x="17653" y="0"/>
                  </a:lnTo>
                  <a:lnTo>
                    <a:pt x="20955" y="0"/>
                  </a:lnTo>
                  <a:lnTo>
                    <a:pt x="24257" y="1143"/>
                  </a:lnTo>
                  <a:lnTo>
                    <a:pt x="26416" y="3429"/>
                  </a:lnTo>
                  <a:lnTo>
                    <a:pt x="27432" y="6350"/>
                  </a:lnTo>
                  <a:lnTo>
                    <a:pt x="26797" y="9525"/>
                  </a:lnTo>
                  <a:lnTo>
                    <a:pt x="22733" y="15875"/>
                  </a:lnTo>
                  <a:lnTo>
                    <a:pt x="16129" y="21336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827016" y="4339717"/>
              <a:ext cx="40387" cy="30608"/>
            </a:xfrm>
            <a:custGeom>
              <a:avLst/>
              <a:gdLst/>
              <a:ahLst/>
              <a:cxnLst/>
              <a:rect l="0" t="0" r="0" b="0"/>
              <a:pathLst>
                <a:path w="40387" h="30608">
                  <a:moveTo>
                    <a:pt x="3302" y="1905"/>
                  </a:moveTo>
                  <a:lnTo>
                    <a:pt x="8382" y="0"/>
                  </a:lnTo>
                  <a:lnTo>
                    <a:pt x="14097" y="0"/>
                  </a:lnTo>
                  <a:lnTo>
                    <a:pt x="20574" y="1524"/>
                  </a:lnTo>
                  <a:lnTo>
                    <a:pt x="27051" y="4445"/>
                  </a:lnTo>
                  <a:lnTo>
                    <a:pt x="32639" y="8509"/>
                  </a:lnTo>
                  <a:lnTo>
                    <a:pt x="37084" y="13081"/>
                  </a:lnTo>
                  <a:lnTo>
                    <a:pt x="39878" y="17907"/>
                  </a:lnTo>
                  <a:lnTo>
                    <a:pt x="40386" y="22987"/>
                  </a:lnTo>
                  <a:lnTo>
                    <a:pt x="38862" y="25908"/>
                  </a:lnTo>
                  <a:lnTo>
                    <a:pt x="36322" y="28194"/>
                  </a:lnTo>
                  <a:lnTo>
                    <a:pt x="32639" y="29845"/>
                  </a:lnTo>
                  <a:lnTo>
                    <a:pt x="28448" y="30607"/>
                  </a:lnTo>
                  <a:lnTo>
                    <a:pt x="19685" y="30607"/>
                  </a:lnTo>
                  <a:lnTo>
                    <a:pt x="15367" y="29718"/>
                  </a:lnTo>
                  <a:lnTo>
                    <a:pt x="11684" y="28194"/>
                  </a:lnTo>
                  <a:lnTo>
                    <a:pt x="8636" y="26162"/>
                  </a:lnTo>
                  <a:lnTo>
                    <a:pt x="5842" y="22987"/>
                  </a:lnTo>
                  <a:lnTo>
                    <a:pt x="1397" y="15494"/>
                  </a:lnTo>
                  <a:lnTo>
                    <a:pt x="254" y="11557"/>
                  </a:lnTo>
                  <a:lnTo>
                    <a:pt x="0" y="7874"/>
                  </a:lnTo>
                  <a:lnTo>
                    <a:pt x="1016" y="4445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340225" y="4163568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635" y="5207"/>
                  </a:moveTo>
                  <a:lnTo>
                    <a:pt x="3175" y="2540"/>
                  </a:lnTo>
                  <a:lnTo>
                    <a:pt x="7239" y="762"/>
                  </a:lnTo>
                  <a:lnTo>
                    <a:pt x="11938" y="0"/>
                  </a:lnTo>
                  <a:lnTo>
                    <a:pt x="16891" y="0"/>
                  </a:lnTo>
                  <a:lnTo>
                    <a:pt x="21971" y="889"/>
                  </a:lnTo>
                  <a:lnTo>
                    <a:pt x="26416" y="2540"/>
                  </a:lnTo>
                  <a:lnTo>
                    <a:pt x="29972" y="5080"/>
                  </a:lnTo>
                  <a:lnTo>
                    <a:pt x="32258" y="8255"/>
                  </a:lnTo>
                  <a:lnTo>
                    <a:pt x="32639" y="10668"/>
                  </a:lnTo>
                  <a:lnTo>
                    <a:pt x="31877" y="13208"/>
                  </a:lnTo>
                  <a:lnTo>
                    <a:pt x="27940" y="17780"/>
                  </a:lnTo>
                  <a:lnTo>
                    <a:pt x="22352" y="21336"/>
                  </a:lnTo>
                  <a:lnTo>
                    <a:pt x="16510" y="22733"/>
                  </a:lnTo>
                  <a:lnTo>
                    <a:pt x="10033" y="20701"/>
                  </a:lnTo>
                  <a:lnTo>
                    <a:pt x="4064" y="16383"/>
                  </a:lnTo>
                  <a:lnTo>
                    <a:pt x="381" y="10795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08297" y="4164838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635" y="5207"/>
                  </a:moveTo>
                  <a:lnTo>
                    <a:pt x="3429" y="2667"/>
                  </a:lnTo>
                  <a:lnTo>
                    <a:pt x="7239" y="762"/>
                  </a:lnTo>
                  <a:lnTo>
                    <a:pt x="11811" y="0"/>
                  </a:lnTo>
                  <a:lnTo>
                    <a:pt x="16891" y="0"/>
                  </a:lnTo>
                  <a:lnTo>
                    <a:pt x="21971" y="889"/>
                  </a:lnTo>
                  <a:lnTo>
                    <a:pt x="26543" y="2667"/>
                  </a:lnTo>
                  <a:lnTo>
                    <a:pt x="29972" y="5080"/>
                  </a:lnTo>
                  <a:lnTo>
                    <a:pt x="32258" y="8255"/>
                  </a:lnTo>
                  <a:lnTo>
                    <a:pt x="32639" y="10668"/>
                  </a:lnTo>
                  <a:lnTo>
                    <a:pt x="31877" y="13208"/>
                  </a:lnTo>
                  <a:lnTo>
                    <a:pt x="28067" y="18034"/>
                  </a:lnTo>
                  <a:lnTo>
                    <a:pt x="22352" y="21463"/>
                  </a:lnTo>
                  <a:lnTo>
                    <a:pt x="16510" y="22733"/>
                  </a:lnTo>
                  <a:lnTo>
                    <a:pt x="10033" y="20955"/>
                  </a:lnTo>
                  <a:lnTo>
                    <a:pt x="4064" y="16510"/>
                  </a:lnTo>
                  <a:lnTo>
                    <a:pt x="381" y="10795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671982" y="4040022"/>
              <a:ext cx="66771" cy="22666"/>
            </a:xfrm>
            <a:custGeom>
              <a:avLst/>
              <a:gdLst/>
              <a:ahLst/>
              <a:cxnLst/>
              <a:rect l="0" t="0" r="0" b="0"/>
              <a:pathLst>
                <a:path w="66771" h="22666">
                  <a:moveTo>
                    <a:pt x="66770" y="22665"/>
                  </a:moveTo>
                  <a:lnTo>
                    <a:pt x="57474" y="15380"/>
                  </a:lnTo>
                  <a:lnTo>
                    <a:pt x="49021" y="8095"/>
                  </a:lnTo>
                  <a:lnTo>
                    <a:pt x="44795" y="4857"/>
                  </a:lnTo>
                  <a:lnTo>
                    <a:pt x="40570" y="2429"/>
                  </a:lnTo>
                  <a:lnTo>
                    <a:pt x="35498" y="0"/>
                  </a:lnTo>
                  <a:lnTo>
                    <a:pt x="30427" y="0"/>
                  </a:lnTo>
                  <a:lnTo>
                    <a:pt x="21975" y="2429"/>
                  </a:lnTo>
                  <a:lnTo>
                    <a:pt x="14368" y="6476"/>
                  </a:lnTo>
                  <a:lnTo>
                    <a:pt x="7607" y="11333"/>
                  </a:lnTo>
                  <a:lnTo>
                    <a:pt x="0" y="16189"/>
                  </a:lnTo>
                </a:path>
              </a:pathLst>
            </a:custGeom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661791" y="4138930"/>
              <a:ext cx="102744" cy="17146"/>
            </a:xfrm>
            <a:custGeom>
              <a:avLst/>
              <a:gdLst/>
              <a:ahLst/>
              <a:cxnLst/>
              <a:rect l="0" t="0" r="0" b="0"/>
              <a:pathLst>
                <a:path w="102744" h="17146">
                  <a:moveTo>
                    <a:pt x="12319" y="2921"/>
                  </a:moveTo>
                  <a:lnTo>
                    <a:pt x="22733" y="6985"/>
                  </a:lnTo>
                  <a:lnTo>
                    <a:pt x="32639" y="10922"/>
                  </a:lnTo>
                  <a:lnTo>
                    <a:pt x="43180" y="12954"/>
                  </a:lnTo>
                  <a:lnTo>
                    <a:pt x="50165" y="12954"/>
                  </a:lnTo>
                  <a:lnTo>
                    <a:pt x="56896" y="12065"/>
                  </a:lnTo>
                  <a:lnTo>
                    <a:pt x="69723" y="8763"/>
                  </a:lnTo>
                  <a:lnTo>
                    <a:pt x="76581" y="6985"/>
                  </a:lnTo>
                  <a:lnTo>
                    <a:pt x="84201" y="5588"/>
                  </a:lnTo>
                  <a:lnTo>
                    <a:pt x="92964" y="4826"/>
                  </a:lnTo>
                  <a:lnTo>
                    <a:pt x="102743" y="5207"/>
                  </a:lnTo>
                  <a:lnTo>
                    <a:pt x="82677" y="10795"/>
                  </a:lnTo>
                  <a:lnTo>
                    <a:pt x="64262" y="15113"/>
                  </a:lnTo>
                  <a:lnTo>
                    <a:pt x="46736" y="17145"/>
                  </a:lnTo>
                  <a:lnTo>
                    <a:pt x="37973" y="17018"/>
                  </a:lnTo>
                  <a:lnTo>
                    <a:pt x="28829" y="15621"/>
                  </a:lnTo>
                  <a:lnTo>
                    <a:pt x="19431" y="13716"/>
                  </a:lnTo>
                  <a:lnTo>
                    <a:pt x="9144" y="10795"/>
                  </a:lnTo>
                  <a:lnTo>
                    <a:pt x="4826" y="8509"/>
                  </a:lnTo>
                  <a:lnTo>
                    <a:pt x="1651" y="6096"/>
                  </a:lnTo>
                  <a:lnTo>
                    <a:pt x="0" y="342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83330" y="4135628"/>
              <a:ext cx="57913" cy="76963"/>
            </a:xfrm>
            <a:custGeom>
              <a:avLst/>
              <a:gdLst/>
              <a:ahLst/>
              <a:cxnLst/>
              <a:rect l="0" t="0" r="0" b="0"/>
              <a:pathLst>
                <a:path w="57913" h="76963">
                  <a:moveTo>
                    <a:pt x="4064" y="635"/>
                  </a:moveTo>
                  <a:lnTo>
                    <a:pt x="7620" y="0"/>
                  </a:lnTo>
                  <a:lnTo>
                    <a:pt x="11176" y="889"/>
                  </a:lnTo>
                  <a:lnTo>
                    <a:pt x="14732" y="2667"/>
                  </a:lnTo>
                  <a:lnTo>
                    <a:pt x="18161" y="5588"/>
                  </a:lnTo>
                  <a:lnTo>
                    <a:pt x="24130" y="12446"/>
                  </a:lnTo>
                  <a:lnTo>
                    <a:pt x="29591" y="18923"/>
                  </a:lnTo>
                  <a:lnTo>
                    <a:pt x="40005" y="31877"/>
                  </a:lnTo>
                  <a:lnTo>
                    <a:pt x="49149" y="45466"/>
                  </a:lnTo>
                  <a:lnTo>
                    <a:pt x="52832" y="52451"/>
                  </a:lnTo>
                  <a:lnTo>
                    <a:pt x="55626" y="60198"/>
                  </a:lnTo>
                  <a:lnTo>
                    <a:pt x="57404" y="68453"/>
                  </a:lnTo>
                  <a:lnTo>
                    <a:pt x="57912" y="76962"/>
                  </a:lnTo>
                  <a:lnTo>
                    <a:pt x="44196" y="59817"/>
                  </a:lnTo>
                  <a:lnTo>
                    <a:pt x="30607" y="43688"/>
                  </a:lnTo>
                  <a:lnTo>
                    <a:pt x="16510" y="29210"/>
                  </a:lnTo>
                  <a:lnTo>
                    <a:pt x="1143" y="16256"/>
                  </a:lnTo>
                  <a:lnTo>
                    <a:pt x="127" y="12065"/>
                  </a:lnTo>
                  <a:lnTo>
                    <a:pt x="0" y="7366"/>
                  </a:lnTo>
                  <a:lnTo>
                    <a:pt x="1016" y="3175"/>
                  </a:lnTo>
                  <a:lnTo>
                    <a:pt x="2159" y="1524"/>
                  </a:lnTo>
                  <a:close/>
                </a:path>
              </a:pathLst>
            </a:custGeom>
            <a:solidFill>
              <a:srgbClr val="948989"/>
            </a:solidFill>
            <a:ln w="0" cap="flat" cmpd="sng" algn="ctr">
              <a:solidFill>
                <a:srgbClr val="94898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616704" y="4367530"/>
              <a:ext cx="22226" cy="25401"/>
            </a:xfrm>
            <a:custGeom>
              <a:avLst/>
              <a:gdLst/>
              <a:ahLst/>
              <a:cxnLst/>
              <a:rect l="0" t="0" r="0" b="0"/>
              <a:pathLst>
                <a:path w="22226" h="25401">
                  <a:moveTo>
                    <a:pt x="12446" y="0"/>
                  </a:moveTo>
                  <a:lnTo>
                    <a:pt x="15240" y="0"/>
                  </a:lnTo>
                  <a:lnTo>
                    <a:pt x="17780" y="1143"/>
                  </a:lnTo>
                  <a:lnTo>
                    <a:pt x="20193" y="2921"/>
                  </a:lnTo>
                  <a:lnTo>
                    <a:pt x="21844" y="5207"/>
                  </a:lnTo>
                  <a:lnTo>
                    <a:pt x="22225" y="8382"/>
                  </a:lnTo>
                  <a:lnTo>
                    <a:pt x="21209" y="11811"/>
                  </a:lnTo>
                  <a:lnTo>
                    <a:pt x="17145" y="17526"/>
                  </a:lnTo>
                  <a:lnTo>
                    <a:pt x="10160" y="23749"/>
                  </a:lnTo>
                  <a:lnTo>
                    <a:pt x="6350" y="25400"/>
                  </a:lnTo>
                  <a:lnTo>
                    <a:pt x="2794" y="24638"/>
                  </a:lnTo>
                  <a:lnTo>
                    <a:pt x="889" y="22098"/>
                  </a:lnTo>
                  <a:lnTo>
                    <a:pt x="0" y="18796"/>
                  </a:lnTo>
                  <a:lnTo>
                    <a:pt x="508" y="15113"/>
                  </a:lnTo>
                  <a:lnTo>
                    <a:pt x="1651" y="11430"/>
                  </a:lnTo>
                  <a:lnTo>
                    <a:pt x="6096" y="4318"/>
                  </a:lnTo>
                  <a:lnTo>
                    <a:pt x="9144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666615" y="4342511"/>
              <a:ext cx="22099" cy="25401"/>
            </a:xfrm>
            <a:custGeom>
              <a:avLst/>
              <a:gdLst/>
              <a:ahLst/>
              <a:cxnLst/>
              <a:rect l="0" t="0" r="0" b="0"/>
              <a:pathLst>
                <a:path w="22099" h="25401">
                  <a:moveTo>
                    <a:pt x="12192" y="0"/>
                  </a:moveTo>
                  <a:lnTo>
                    <a:pt x="14986" y="0"/>
                  </a:lnTo>
                  <a:lnTo>
                    <a:pt x="17653" y="1143"/>
                  </a:lnTo>
                  <a:lnTo>
                    <a:pt x="20066" y="3048"/>
                  </a:lnTo>
                  <a:lnTo>
                    <a:pt x="21717" y="5207"/>
                  </a:lnTo>
                  <a:lnTo>
                    <a:pt x="22098" y="8382"/>
                  </a:lnTo>
                  <a:lnTo>
                    <a:pt x="21082" y="11684"/>
                  </a:lnTo>
                  <a:lnTo>
                    <a:pt x="17018" y="17526"/>
                  </a:lnTo>
                  <a:lnTo>
                    <a:pt x="10033" y="23749"/>
                  </a:lnTo>
                  <a:lnTo>
                    <a:pt x="6223" y="25400"/>
                  </a:lnTo>
                  <a:lnTo>
                    <a:pt x="2667" y="24638"/>
                  </a:lnTo>
                  <a:lnTo>
                    <a:pt x="635" y="21971"/>
                  </a:lnTo>
                  <a:lnTo>
                    <a:pt x="0" y="18923"/>
                  </a:lnTo>
                  <a:lnTo>
                    <a:pt x="254" y="15113"/>
                  </a:lnTo>
                  <a:lnTo>
                    <a:pt x="1524" y="11303"/>
                  </a:lnTo>
                  <a:lnTo>
                    <a:pt x="5969" y="4318"/>
                  </a:lnTo>
                  <a:lnTo>
                    <a:pt x="9017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568444" y="4338447"/>
              <a:ext cx="22099" cy="25655"/>
            </a:xfrm>
            <a:custGeom>
              <a:avLst/>
              <a:gdLst/>
              <a:ahLst/>
              <a:cxnLst/>
              <a:rect l="0" t="0" r="0" b="0"/>
              <a:pathLst>
                <a:path w="22099" h="25655">
                  <a:moveTo>
                    <a:pt x="12319" y="127"/>
                  </a:moveTo>
                  <a:lnTo>
                    <a:pt x="15113" y="0"/>
                  </a:lnTo>
                  <a:lnTo>
                    <a:pt x="17907" y="1016"/>
                  </a:lnTo>
                  <a:lnTo>
                    <a:pt x="20320" y="3175"/>
                  </a:lnTo>
                  <a:lnTo>
                    <a:pt x="21717" y="5461"/>
                  </a:lnTo>
                  <a:lnTo>
                    <a:pt x="22098" y="8636"/>
                  </a:lnTo>
                  <a:lnTo>
                    <a:pt x="21082" y="11938"/>
                  </a:lnTo>
                  <a:lnTo>
                    <a:pt x="17145" y="17780"/>
                  </a:lnTo>
                  <a:lnTo>
                    <a:pt x="13970" y="20955"/>
                  </a:lnTo>
                  <a:lnTo>
                    <a:pt x="10033" y="23876"/>
                  </a:lnTo>
                  <a:lnTo>
                    <a:pt x="6223" y="25654"/>
                  </a:lnTo>
                  <a:lnTo>
                    <a:pt x="2794" y="24765"/>
                  </a:lnTo>
                  <a:lnTo>
                    <a:pt x="762" y="22225"/>
                  </a:lnTo>
                  <a:lnTo>
                    <a:pt x="0" y="18923"/>
                  </a:lnTo>
                  <a:lnTo>
                    <a:pt x="381" y="15367"/>
                  </a:lnTo>
                  <a:lnTo>
                    <a:pt x="1524" y="11303"/>
                  </a:lnTo>
                  <a:lnTo>
                    <a:pt x="5969" y="4445"/>
                  </a:lnTo>
                  <a:lnTo>
                    <a:pt x="9017" y="1905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694936" y="4297807"/>
              <a:ext cx="22099" cy="25274"/>
            </a:xfrm>
            <a:custGeom>
              <a:avLst/>
              <a:gdLst/>
              <a:ahLst/>
              <a:cxnLst/>
              <a:rect l="0" t="0" r="0" b="0"/>
              <a:pathLst>
                <a:path w="22099" h="25274">
                  <a:moveTo>
                    <a:pt x="12319" y="0"/>
                  </a:moveTo>
                  <a:lnTo>
                    <a:pt x="15113" y="0"/>
                  </a:lnTo>
                  <a:lnTo>
                    <a:pt x="17653" y="1143"/>
                  </a:lnTo>
                  <a:lnTo>
                    <a:pt x="20066" y="2921"/>
                  </a:lnTo>
                  <a:lnTo>
                    <a:pt x="21717" y="5080"/>
                  </a:lnTo>
                  <a:lnTo>
                    <a:pt x="22098" y="8509"/>
                  </a:lnTo>
                  <a:lnTo>
                    <a:pt x="21082" y="11684"/>
                  </a:lnTo>
                  <a:lnTo>
                    <a:pt x="17145" y="17399"/>
                  </a:lnTo>
                  <a:lnTo>
                    <a:pt x="10033" y="23622"/>
                  </a:lnTo>
                  <a:lnTo>
                    <a:pt x="6223" y="25273"/>
                  </a:lnTo>
                  <a:lnTo>
                    <a:pt x="2794" y="24511"/>
                  </a:lnTo>
                  <a:lnTo>
                    <a:pt x="762" y="21971"/>
                  </a:lnTo>
                  <a:lnTo>
                    <a:pt x="0" y="18796"/>
                  </a:lnTo>
                  <a:lnTo>
                    <a:pt x="381" y="14986"/>
                  </a:lnTo>
                  <a:lnTo>
                    <a:pt x="1651" y="11430"/>
                  </a:lnTo>
                  <a:lnTo>
                    <a:pt x="5969" y="4445"/>
                  </a:lnTo>
                  <a:lnTo>
                    <a:pt x="9017" y="1524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736211" y="4299077"/>
              <a:ext cx="22099" cy="25401"/>
            </a:xfrm>
            <a:custGeom>
              <a:avLst/>
              <a:gdLst/>
              <a:ahLst/>
              <a:cxnLst/>
              <a:rect l="0" t="0" r="0" b="0"/>
              <a:pathLst>
                <a:path w="22099" h="25401">
                  <a:moveTo>
                    <a:pt x="12319" y="0"/>
                  </a:moveTo>
                  <a:lnTo>
                    <a:pt x="14986" y="0"/>
                  </a:lnTo>
                  <a:lnTo>
                    <a:pt x="17780" y="1143"/>
                  </a:lnTo>
                  <a:lnTo>
                    <a:pt x="20066" y="2921"/>
                  </a:lnTo>
                  <a:lnTo>
                    <a:pt x="21844" y="5461"/>
                  </a:lnTo>
                  <a:lnTo>
                    <a:pt x="22098" y="8509"/>
                  </a:lnTo>
                  <a:lnTo>
                    <a:pt x="21082" y="11684"/>
                  </a:lnTo>
                  <a:lnTo>
                    <a:pt x="17018" y="17526"/>
                  </a:lnTo>
                  <a:lnTo>
                    <a:pt x="13970" y="20828"/>
                  </a:lnTo>
                  <a:lnTo>
                    <a:pt x="10033" y="23876"/>
                  </a:lnTo>
                  <a:lnTo>
                    <a:pt x="6223" y="25400"/>
                  </a:lnTo>
                  <a:lnTo>
                    <a:pt x="2794" y="24638"/>
                  </a:lnTo>
                  <a:lnTo>
                    <a:pt x="889" y="21971"/>
                  </a:lnTo>
                  <a:lnTo>
                    <a:pt x="0" y="18796"/>
                  </a:lnTo>
                  <a:lnTo>
                    <a:pt x="254" y="15113"/>
                  </a:lnTo>
                  <a:lnTo>
                    <a:pt x="1397" y="11303"/>
                  </a:lnTo>
                  <a:lnTo>
                    <a:pt x="6096" y="4318"/>
                  </a:lnTo>
                  <a:lnTo>
                    <a:pt x="9017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799965" y="4358259"/>
              <a:ext cx="22226" cy="25401"/>
            </a:xfrm>
            <a:custGeom>
              <a:avLst/>
              <a:gdLst/>
              <a:ahLst/>
              <a:cxnLst/>
              <a:rect l="0" t="0" r="0" b="0"/>
              <a:pathLst>
                <a:path w="22226" h="25401">
                  <a:moveTo>
                    <a:pt x="12319" y="0"/>
                  </a:moveTo>
                  <a:lnTo>
                    <a:pt x="14986" y="0"/>
                  </a:lnTo>
                  <a:lnTo>
                    <a:pt x="17780" y="1143"/>
                  </a:lnTo>
                  <a:lnTo>
                    <a:pt x="20193" y="2921"/>
                  </a:lnTo>
                  <a:lnTo>
                    <a:pt x="21844" y="5334"/>
                  </a:lnTo>
                  <a:lnTo>
                    <a:pt x="22225" y="8509"/>
                  </a:lnTo>
                  <a:lnTo>
                    <a:pt x="21209" y="11684"/>
                  </a:lnTo>
                  <a:lnTo>
                    <a:pt x="17018" y="17526"/>
                  </a:lnTo>
                  <a:lnTo>
                    <a:pt x="13970" y="20828"/>
                  </a:lnTo>
                  <a:lnTo>
                    <a:pt x="10160" y="23876"/>
                  </a:lnTo>
                  <a:lnTo>
                    <a:pt x="6350" y="25400"/>
                  </a:lnTo>
                  <a:lnTo>
                    <a:pt x="2921" y="24638"/>
                  </a:lnTo>
                  <a:lnTo>
                    <a:pt x="1016" y="21971"/>
                  </a:lnTo>
                  <a:lnTo>
                    <a:pt x="0" y="18796"/>
                  </a:lnTo>
                  <a:lnTo>
                    <a:pt x="254" y="15113"/>
                  </a:lnTo>
                  <a:lnTo>
                    <a:pt x="1524" y="11303"/>
                  </a:lnTo>
                  <a:lnTo>
                    <a:pt x="6096" y="4191"/>
                  </a:lnTo>
                  <a:lnTo>
                    <a:pt x="9144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770247" y="4380611"/>
              <a:ext cx="22099" cy="25401"/>
            </a:xfrm>
            <a:custGeom>
              <a:avLst/>
              <a:gdLst/>
              <a:ahLst/>
              <a:cxnLst/>
              <a:rect l="0" t="0" r="0" b="0"/>
              <a:pathLst>
                <a:path w="22099" h="25401">
                  <a:moveTo>
                    <a:pt x="12319" y="0"/>
                  </a:moveTo>
                  <a:lnTo>
                    <a:pt x="15113" y="0"/>
                  </a:lnTo>
                  <a:lnTo>
                    <a:pt x="17907" y="1143"/>
                  </a:lnTo>
                  <a:lnTo>
                    <a:pt x="20320" y="3048"/>
                  </a:lnTo>
                  <a:lnTo>
                    <a:pt x="21717" y="5207"/>
                  </a:lnTo>
                  <a:lnTo>
                    <a:pt x="22098" y="8636"/>
                  </a:lnTo>
                  <a:lnTo>
                    <a:pt x="21082" y="11811"/>
                  </a:lnTo>
                  <a:lnTo>
                    <a:pt x="17145" y="17526"/>
                  </a:lnTo>
                  <a:lnTo>
                    <a:pt x="10033" y="23749"/>
                  </a:lnTo>
                  <a:lnTo>
                    <a:pt x="6223" y="25400"/>
                  </a:lnTo>
                  <a:lnTo>
                    <a:pt x="2794" y="24638"/>
                  </a:lnTo>
                  <a:lnTo>
                    <a:pt x="762" y="22098"/>
                  </a:lnTo>
                  <a:lnTo>
                    <a:pt x="0" y="18923"/>
                  </a:lnTo>
                  <a:lnTo>
                    <a:pt x="381" y="15113"/>
                  </a:lnTo>
                  <a:lnTo>
                    <a:pt x="1651" y="11430"/>
                  </a:lnTo>
                  <a:lnTo>
                    <a:pt x="6096" y="4318"/>
                  </a:lnTo>
                  <a:lnTo>
                    <a:pt x="9017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711954" y="4345051"/>
              <a:ext cx="22226" cy="25401"/>
            </a:xfrm>
            <a:custGeom>
              <a:avLst/>
              <a:gdLst/>
              <a:ahLst/>
              <a:cxnLst/>
              <a:rect l="0" t="0" r="0" b="0"/>
              <a:pathLst>
                <a:path w="22226" h="25401">
                  <a:moveTo>
                    <a:pt x="12319" y="0"/>
                  </a:moveTo>
                  <a:lnTo>
                    <a:pt x="14986" y="0"/>
                  </a:lnTo>
                  <a:lnTo>
                    <a:pt x="17780" y="1143"/>
                  </a:lnTo>
                  <a:lnTo>
                    <a:pt x="20193" y="3175"/>
                  </a:lnTo>
                  <a:lnTo>
                    <a:pt x="21844" y="5334"/>
                  </a:lnTo>
                  <a:lnTo>
                    <a:pt x="22225" y="8763"/>
                  </a:lnTo>
                  <a:lnTo>
                    <a:pt x="21209" y="11811"/>
                  </a:lnTo>
                  <a:lnTo>
                    <a:pt x="17018" y="17653"/>
                  </a:lnTo>
                  <a:lnTo>
                    <a:pt x="13970" y="20955"/>
                  </a:lnTo>
                  <a:lnTo>
                    <a:pt x="10160" y="24003"/>
                  </a:lnTo>
                  <a:lnTo>
                    <a:pt x="6350" y="25400"/>
                  </a:lnTo>
                  <a:lnTo>
                    <a:pt x="2921" y="24765"/>
                  </a:lnTo>
                  <a:lnTo>
                    <a:pt x="889" y="22098"/>
                  </a:lnTo>
                  <a:lnTo>
                    <a:pt x="0" y="19050"/>
                  </a:lnTo>
                  <a:lnTo>
                    <a:pt x="254" y="15240"/>
                  </a:lnTo>
                  <a:lnTo>
                    <a:pt x="1524" y="11430"/>
                  </a:lnTo>
                  <a:lnTo>
                    <a:pt x="6096" y="4445"/>
                  </a:lnTo>
                  <a:lnTo>
                    <a:pt x="8890" y="1778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767453" y="4320159"/>
              <a:ext cx="22226" cy="25401"/>
            </a:xfrm>
            <a:custGeom>
              <a:avLst/>
              <a:gdLst/>
              <a:ahLst/>
              <a:cxnLst/>
              <a:rect l="0" t="0" r="0" b="0"/>
              <a:pathLst>
                <a:path w="22226" h="25401">
                  <a:moveTo>
                    <a:pt x="12319" y="0"/>
                  </a:moveTo>
                  <a:lnTo>
                    <a:pt x="15113" y="0"/>
                  </a:lnTo>
                  <a:lnTo>
                    <a:pt x="17907" y="1016"/>
                  </a:lnTo>
                  <a:lnTo>
                    <a:pt x="20193" y="2921"/>
                  </a:lnTo>
                  <a:lnTo>
                    <a:pt x="21717" y="5207"/>
                  </a:lnTo>
                  <a:lnTo>
                    <a:pt x="22225" y="8382"/>
                  </a:lnTo>
                  <a:lnTo>
                    <a:pt x="21209" y="11811"/>
                  </a:lnTo>
                  <a:lnTo>
                    <a:pt x="17145" y="17526"/>
                  </a:lnTo>
                  <a:lnTo>
                    <a:pt x="10033" y="23749"/>
                  </a:lnTo>
                  <a:lnTo>
                    <a:pt x="6223" y="25400"/>
                  </a:lnTo>
                  <a:lnTo>
                    <a:pt x="2794" y="24638"/>
                  </a:lnTo>
                  <a:lnTo>
                    <a:pt x="762" y="21971"/>
                  </a:lnTo>
                  <a:lnTo>
                    <a:pt x="0" y="18796"/>
                  </a:lnTo>
                  <a:lnTo>
                    <a:pt x="381" y="15113"/>
                  </a:lnTo>
                  <a:lnTo>
                    <a:pt x="1524" y="11303"/>
                  </a:lnTo>
                  <a:lnTo>
                    <a:pt x="5969" y="4318"/>
                  </a:lnTo>
                  <a:lnTo>
                    <a:pt x="9017" y="1651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723257" y="4368800"/>
              <a:ext cx="22226" cy="25401"/>
            </a:xfrm>
            <a:custGeom>
              <a:avLst/>
              <a:gdLst/>
              <a:ahLst/>
              <a:cxnLst/>
              <a:rect l="0" t="0" r="0" b="0"/>
              <a:pathLst>
                <a:path w="22226" h="25401">
                  <a:moveTo>
                    <a:pt x="12319" y="0"/>
                  </a:moveTo>
                  <a:lnTo>
                    <a:pt x="14986" y="0"/>
                  </a:lnTo>
                  <a:lnTo>
                    <a:pt x="17780" y="1143"/>
                  </a:lnTo>
                  <a:lnTo>
                    <a:pt x="20193" y="3048"/>
                  </a:lnTo>
                  <a:lnTo>
                    <a:pt x="21844" y="5334"/>
                  </a:lnTo>
                  <a:lnTo>
                    <a:pt x="22225" y="8636"/>
                  </a:lnTo>
                  <a:lnTo>
                    <a:pt x="21209" y="11811"/>
                  </a:lnTo>
                  <a:lnTo>
                    <a:pt x="17018" y="17526"/>
                  </a:lnTo>
                  <a:lnTo>
                    <a:pt x="10160" y="23749"/>
                  </a:lnTo>
                  <a:lnTo>
                    <a:pt x="6350" y="25400"/>
                  </a:lnTo>
                  <a:lnTo>
                    <a:pt x="2921" y="24638"/>
                  </a:lnTo>
                  <a:lnTo>
                    <a:pt x="889" y="22098"/>
                  </a:lnTo>
                  <a:lnTo>
                    <a:pt x="0" y="18923"/>
                  </a:lnTo>
                  <a:lnTo>
                    <a:pt x="254" y="15113"/>
                  </a:lnTo>
                  <a:lnTo>
                    <a:pt x="1397" y="11430"/>
                  </a:lnTo>
                  <a:lnTo>
                    <a:pt x="6096" y="4318"/>
                  </a:lnTo>
                  <a:lnTo>
                    <a:pt x="9144" y="1778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32325" y="4334891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524" y="889"/>
                  </a:moveTo>
                  <a:lnTo>
                    <a:pt x="2794" y="127"/>
                  </a:lnTo>
                  <a:lnTo>
                    <a:pt x="4572" y="0"/>
                  </a:lnTo>
                  <a:lnTo>
                    <a:pt x="8001" y="889"/>
                  </a:lnTo>
                  <a:lnTo>
                    <a:pt x="12700" y="3175"/>
                  </a:lnTo>
                  <a:lnTo>
                    <a:pt x="16891" y="5969"/>
                  </a:lnTo>
                  <a:lnTo>
                    <a:pt x="19812" y="9271"/>
                  </a:lnTo>
                  <a:lnTo>
                    <a:pt x="20574" y="13335"/>
                  </a:lnTo>
                  <a:lnTo>
                    <a:pt x="18288" y="16002"/>
                  </a:lnTo>
                  <a:lnTo>
                    <a:pt x="14478" y="17526"/>
                  </a:lnTo>
                  <a:lnTo>
                    <a:pt x="10033" y="17780"/>
                  </a:lnTo>
                  <a:lnTo>
                    <a:pt x="6223" y="16764"/>
                  </a:lnTo>
                  <a:lnTo>
                    <a:pt x="2794" y="13716"/>
                  </a:lnTo>
                  <a:lnTo>
                    <a:pt x="508" y="9525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809998" y="4325747"/>
              <a:ext cx="20448" cy="17781"/>
            </a:xfrm>
            <a:custGeom>
              <a:avLst/>
              <a:gdLst/>
              <a:ahLst/>
              <a:cxnLst/>
              <a:rect l="0" t="0" r="0" b="0"/>
              <a:pathLst>
                <a:path w="20448" h="17781">
                  <a:moveTo>
                    <a:pt x="1524" y="889"/>
                  </a:moveTo>
                  <a:lnTo>
                    <a:pt x="2794" y="127"/>
                  </a:lnTo>
                  <a:lnTo>
                    <a:pt x="4572" y="0"/>
                  </a:lnTo>
                  <a:lnTo>
                    <a:pt x="8001" y="889"/>
                  </a:lnTo>
                  <a:lnTo>
                    <a:pt x="12700" y="2921"/>
                  </a:lnTo>
                  <a:lnTo>
                    <a:pt x="16891" y="5969"/>
                  </a:lnTo>
                  <a:lnTo>
                    <a:pt x="19939" y="9271"/>
                  </a:lnTo>
                  <a:lnTo>
                    <a:pt x="20447" y="13208"/>
                  </a:lnTo>
                  <a:lnTo>
                    <a:pt x="18288" y="15875"/>
                  </a:lnTo>
                  <a:lnTo>
                    <a:pt x="14478" y="17526"/>
                  </a:lnTo>
                  <a:lnTo>
                    <a:pt x="10033" y="17780"/>
                  </a:lnTo>
                  <a:lnTo>
                    <a:pt x="6096" y="16764"/>
                  </a:lnTo>
                  <a:lnTo>
                    <a:pt x="2794" y="13716"/>
                  </a:lnTo>
                  <a:lnTo>
                    <a:pt x="508" y="9525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552696" y="4374388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651" y="1016"/>
                  </a:moveTo>
                  <a:lnTo>
                    <a:pt x="2921" y="254"/>
                  </a:lnTo>
                  <a:lnTo>
                    <a:pt x="4445" y="0"/>
                  </a:lnTo>
                  <a:lnTo>
                    <a:pt x="8001" y="1016"/>
                  </a:lnTo>
                  <a:lnTo>
                    <a:pt x="12700" y="3048"/>
                  </a:lnTo>
                  <a:lnTo>
                    <a:pt x="17018" y="5969"/>
                  </a:lnTo>
                  <a:lnTo>
                    <a:pt x="19939" y="9398"/>
                  </a:lnTo>
                  <a:lnTo>
                    <a:pt x="20574" y="13335"/>
                  </a:lnTo>
                  <a:lnTo>
                    <a:pt x="18288" y="16002"/>
                  </a:lnTo>
                  <a:lnTo>
                    <a:pt x="14478" y="17653"/>
                  </a:lnTo>
                  <a:lnTo>
                    <a:pt x="10033" y="17780"/>
                  </a:lnTo>
                  <a:lnTo>
                    <a:pt x="6223" y="16891"/>
                  </a:lnTo>
                  <a:lnTo>
                    <a:pt x="2921" y="13843"/>
                  </a:lnTo>
                  <a:lnTo>
                    <a:pt x="635" y="9525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480306" y="4349496"/>
              <a:ext cx="20448" cy="17654"/>
            </a:xfrm>
            <a:custGeom>
              <a:avLst/>
              <a:gdLst/>
              <a:ahLst/>
              <a:cxnLst/>
              <a:rect l="0" t="0" r="0" b="0"/>
              <a:pathLst>
                <a:path w="20448" h="17654">
                  <a:moveTo>
                    <a:pt x="1524" y="889"/>
                  </a:moveTo>
                  <a:lnTo>
                    <a:pt x="2794" y="127"/>
                  </a:lnTo>
                  <a:lnTo>
                    <a:pt x="4572" y="0"/>
                  </a:lnTo>
                  <a:lnTo>
                    <a:pt x="8128" y="889"/>
                  </a:lnTo>
                  <a:lnTo>
                    <a:pt x="12573" y="2921"/>
                  </a:lnTo>
                  <a:lnTo>
                    <a:pt x="17018" y="5842"/>
                  </a:lnTo>
                  <a:lnTo>
                    <a:pt x="20066" y="9271"/>
                  </a:lnTo>
                  <a:lnTo>
                    <a:pt x="20447" y="13208"/>
                  </a:lnTo>
                  <a:lnTo>
                    <a:pt x="18288" y="15748"/>
                  </a:lnTo>
                  <a:lnTo>
                    <a:pt x="14351" y="17399"/>
                  </a:lnTo>
                  <a:lnTo>
                    <a:pt x="10033" y="17653"/>
                  </a:lnTo>
                  <a:lnTo>
                    <a:pt x="6096" y="16764"/>
                  </a:lnTo>
                  <a:lnTo>
                    <a:pt x="2794" y="13716"/>
                  </a:lnTo>
                  <a:lnTo>
                    <a:pt x="508" y="9398"/>
                  </a:lnTo>
                  <a:lnTo>
                    <a:pt x="0" y="4699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387850" y="4414012"/>
              <a:ext cx="20448" cy="17781"/>
            </a:xfrm>
            <a:custGeom>
              <a:avLst/>
              <a:gdLst/>
              <a:ahLst/>
              <a:cxnLst/>
              <a:rect l="0" t="0" r="0" b="0"/>
              <a:pathLst>
                <a:path w="20448" h="17781">
                  <a:moveTo>
                    <a:pt x="1524" y="889"/>
                  </a:moveTo>
                  <a:lnTo>
                    <a:pt x="2667" y="254"/>
                  </a:lnTo>
                  <a:lnTo>
                    <a:pt x="4572" y="0"/>
                  </a:lnTo>
                  <a:lnTo>
                    <a:pt x="8001" y="889"/>
                  </a:lnTo>
                  <a:lnTo>
                    <a:pt x="12573" y="3175"/>
                  </a:lnTo>
                  <a:lnTo>
                    <a:pt x="16891" y="5969"/>
                  </a:lnTo>
                  <a:lnTo>
                    <a:pt x="19812" y="9398"/>
                  </a:lnTo>
                  <a:lnTo>
                    <a:pt x="20447" y="13208"/>
                  </a:lnTo>
                  <a:lnTo>
                    <a:pt x="18288" y="16002"/>
                  </a:lnTo>
                  <a:lnTo>
                    <a:pt x="14351" y="17526"/>
                  </a:lnTo>
                  <a:lnTo>
                    <a:pt x="10033" y="17780"/>
                  </a:lnTo>
                  <a:lnTo>
                    <a:pt x="6096" y="16764"/>
                  </a:lnTo>
                  <a:lnTo>
                    <a:pt x="2667" y="13843"/>
                  </a:lnTo>
                  <a:lnTo>
                    <a:pt x="508" y="9525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457446" y="4383786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651" y="889"/>
                  </a:moveTo>
                  <a:lnTo>
                    <a:pt x="2794" y="127"/>
                  </a:lnTo>
                  <a:lnTo>
                    <a:pt x="4699" y="0"/>
                  </a:lnTo>
                  <a:lnTo>
                    <a:pt x="8255" y="889"/>
                  </a:lnTo>
                  <a:lnTo>
                    <a:pt x="12700" y="3048"/>
                  </a:lnTo>
                  <a:lnTo>
                    <a:pt x="17145" y="5969"/>
                  </a:lnTo>
                  <a:lnTo>
                    <a:pt x="20066" y="9271"/>
                  </a:lnTo>
                  <a:lnTo>
                    <a:pt x="20574" y="13335"/>
                  </a:lnTo>
                  <a:lnTo>
                    <a:pt x="18288" y="15875"/>
                  </a:lnTo>
                  <a:lnTo>
                    <a:pt x="14478" y="17526"/>
                  </a:lnTo>
                  <a:lnTo>
                    <a:pt x="10033" y="17780"/>
                  </a:lnTo>
                  <a:lnTo>
                    <a:pt x="6223" y="16891"/>
                  </a:lnTo>
                  <a:lnTo>
                    <a:pt x="2794" y="13589"/>
                  </a:lnTo>
                  <a:lnTo>
                    <a:pt x="635" y="9271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521327" y="4348226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651" y="889"/>
                  </a:moveTo>
                  <a:lnTo>
                    <a:pt x="2794" y="0"/>
                  </a:lnTo>
                  <a:lnTo>
                    <a:pt x="4699" y="0"/>
                  </a:lnTo>
                  <a:lnTo>
                    <a:pt x="8255" y="889"/>
                  </a:lnTo>
                  <a:lnTo>
                    <a:pt x="12700" y="3048"/>
                  </a:lnTo>
                  <a:lnTo>
                    <a:pt x="17145" y="5842"/>
                  </a:lnTo>
                  <a:lnTo>
                    <a:pt x="20193" y="9271"/>
                  </a:lnTo>
                  <a:lnTo>
                    <a:pt x="20574" y="13081"/>
                  </a:lnTo>
                  <a:lnTo>
                    <a:pt x="18415" y="16002"/>
                  </a:lnTo>
                  <a:lnTo>
                    <a:pt x="14478" y="17399"/>
                  </a:lnTo>
                  <a:lnTo>
                    <a:pt x="10033" y="17780"/>
                  </a:lnTo>
                  <a:lnTo>
                    <a:pt x="6223" y="16764"/>
                  </a:lnTo>
                  <a:lnTo>
                    <a:pt x="2794" y="13716"/>
                  </a:lnTo>
                  <a:lnTo>
                    <a:pt x="635" y="9398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656455" y="4312539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651" y="889"/>
                  </a:moveTo>
                  <a:lnTo>
                    <a:pt x="2794" y="127"/>
                  </a:lnTo>
                  <a:lnTo>
                    <a:pt x="4699" y="0"/>
                  </a:lnTo>
                  <a:lnTo>
                    <a:pt x="8001" y="889"/>
                  </a:lnTo>
                  <a:lnTo>
                    <a:pt x="12700" y="3048"/>
                  </a:lnTo>
                  <a:lnTo>
                    <a:pt x="16891" y="5969"/>
                  </a:lnTo>
                  <a:lnTo>
                    <a:pt x="19939" y="9398"/>
                  </a:lnTo>
                  <a:lnTo>
                    <a:pt x="20574" y="13208"/>
                  </a:lnTo>
                  <a:lnTo>
                    <a:pt x="18415" y="16002"/>
                  </a:lnTo>
                  <a:lnTo>
                    <a:pt x="14478" y="17526"/>
                  </a:lnTo>
                  <a:lnTo>
                    <a:pt x="10033" y="17780"/>
                  </a:lnTo>
                  <a:lnTo>
                    <a:pt x="6350" y="16764"/>
                  </a:lnTo>
                  <a:lnTo>
                    <a:pt x="2794" y="13716"/>
                  </a:lnTo>
                  <a:lnTo>
                    <a:pt x="635" y="9398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862449" y="4350639"/>
              <a:ext cx="20702" cy="17781"/>
            </a:xfrm>
            <a:custGeom>
              <a:avLst/>
              <a:gdLst/>
              <a:ahLst/>
              <a:cxnLst/>
              <a:rect l="0" t="0" r="0" b="0"/>
              <a:pathLst>
                <a:path w="20702" h="17781">
                  <a:moveTo>
                    <a:pt x="1651" y="1016"/>
                  </a:moveTo>
                  <a:lnTo>
                    <a:pt x="2921" y="254"/>
                  </a:lnTo>
                  <a:lnTo>
                    <a:pt x="4699" y="0"/>
                  </a:lnTo>
                  <a:lnTo>
                    <a:pt x="8128" y="1016"/>
                  </a:lnTo>
                  <a:lnTo>
                    <a:pt x="12700" y="3175"/>
                  </a:lnTo>
                  <a:lnTo>
                    <a:pt x="17018" y="6096"/>
                  </a:lnTo>
                  <a:lnTo>
                    <a:pt x="19939" y="9398"/>
                  </a:lnTo>
                  <a:lnTo>
                    <a:pt x="20701" y="13335"/>
                  </a:lnTo>
                  <a:lnTo>
                    <a:pt x="18415" y="16002"/>
                  </a:lnTo>
                  <a:lnTo>
                    <a:pt x="14605" y="17653"/>
                  </a:lnTo>
                  <a:lnTo>
                    <a:pt x="10160" y="17780"/>
                  </a:lnTo>
                  <a:lnTo>
                    <a:pt x="6223" y="16891"/>
                  </a:lnTo>
                  <a:lnTo>
                    <a:pt x="2921" y="13843"/>
                  </a:lnTo>
                  <a:lnTo>
                    <a:pt x="635" y="9652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835525" y="4373118"/>
              <a:ext cx="20575" cy="17781"/>
            </a:xfrm>
            <a:custGeom>
              <a:avLst/>
              <a:gdLst/>
              <a:ahLst/>
              <a:cxnLst/>
              <a:rect l="0" t="0" r="0" b="0"/>
              <a:pathLst>
                <a:path w="20575" h="17781">
                  <a:moveTo>
                    <a:pt x="1524" y="1016"/>
                  </a:moveTo>
                  <a:lnTo>
                    <a:pt x="2794" y="254"/>
                  </a:lnTo>
                  <a:lnTo>
                    <a:pt x="4572" y="0"/>
                  </a:lnTo>
                  <a:lnTo>
                    <a:pt x="8128" y="1016"/>
                  </a:lnTo>
                  <a:lnTo>
                    <a:pt x="12700" y="3175"/>
                  </a:lnTo>
                  <a:lnTo>
                    <a:pt x="16891" y="5969"/>
                  </a:lnTo>
                  <a:lnTo>
                    <a:pt x="19939" y="9398"/>
                  </a:lnTo>
                  <a:lnTo>
                    <a:pt x="20574" y="13208"/>
                  </a:lnTo>
                  <a:lnTo>
                    <a:pt x="18288" y="15875"/>
                  </a:lnTo>
                  <a:lnTo>
                    <a:pt x="14478" y="17526"/>
                  </a:lnTo>
                  <a:lnTo>
                    <a:pt x="10160" y="17780"/>
                  </a:lnTo>
                  <a:lnTo>
                    <a:pt x="6223" y="16764"/>
                  </a:lnTo>
                  <a:lnTo>
                    <a:pt x="2794" y="13843"/>
                  </a:lnTo>
                  <a:lnTo>
                    <a:pt x="508" y="9525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794250" y="4395470"/>
              <a:ext cx="20448" cy="17908"/>
            </a:xfrm>
            <a:custGeom>
              <a:avLst/>
              <a:gdLst/>
              <a:ahLst/>
              <a:cxnLst/>
              <a:rect l="0" t="0" r="0" b="0"/>
              <a:pathLst>
                <a:path w="20448" h="17908">
                  <a:moveTo>
                    <a:pt x="1397" y="889"/>
                  </a:moveTo>
                  <a:lnTo>
                    <a:pt x="2794" y="254"/>
                  </a:lnTo>
                  <a:lnTo>
                    <a:pt x="4445" y="0"/>
                  </a:lnTo>
                  <a:lnTo>
                    <a:pt x="8001" y="889"/>
                  </a:lnTo>
                  <a:lnTo>
                    <a:pt x="12700" y="3302"/>
                  </a:lnTo>
                  <a:lnTo>
                    <a:pt x="16891" y="6096"/>
                  </a:lnTo>
                  <a:lnTo>
                    <a:pt x="19939" y="9398"/>
                  </a:lnTo>
                  <a:lnTo>
                    <a:pt x="20447" y="13335"/>
                  </a:lnTo>
                  <a:lnTo>
                    <a:pt x="18288" y="16129"/>
                  </a:lnTo>
                  <a:lnTo>
                    <a:pt x="14478" y="17653"/>
                  </a:lnTo>
                  <a:lnTo>
                    <a:pt x="10033" y="17907"/>
                  </a:lnTo>
                  <a:lnTo>
                    <a:pt x="6223" y="16891"/>
                  </a:lnTo>
                  <a:lnTo>
                    <a:pt x="2794" y="13843"/>
                  </a:lnTo>
                  <a:lnTo>
                    <a:pt x="635" y="9652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744466" y="4454779"/>
              <a:ext cx="20575" cy="18035"/>
            </a:xfrm>
            <a:custGeom>
              <a:avLst/>
              <a:gdLst/>
              <a:ahLst/>
              <a:cxnLst/>
              <a:rect l="0" t="0" r="0" b="0"/>
              <a:pathLst>
                <a:path w="20575" h="18035">
                  <a:moveTo>
                    <a:pt x="1651" y="1016"/>
                  </a:moveTo>
                  <a:lnTo>
                    <a:pt x="2794" y="254"/>
                  </a:lnTo>
                  <a:lnTo>
                    <a:pt x="4445" y="0"/>
                  </a:lnTo>
                  <a:lnTo>
                    <a:pt x="8128" y="1016"/>
                  </a:lnTo>
                  <a:lnTo>
                    <a:pt x="12700" y="3302"/>
                  </a:lnTo>
                  <a:lnTo>
                    <a:pt x="16891" y="6096"/>
                  </a:lnTo>
                  <a:lnTo>
                    <a:pt x="19939" y="9398"/>
                  </a:lnTo>
                  <a:lnTo>
                    <a:pt x="20574" y="13462"/>
                  </a:lnTo>
                  <a:lnTo>
                    <a:pt x="18288" y="16129"/>
                  </a:lnTo>
                  <a:lnTo>
                    <a:pt x="14478" y="17653"/>
                  </a:lnTo>
                  <a:lnTo>
                    <a:pt x="10033" y="18034"/>
                  </a:lnTo>
                  <a:lnTo>
                    <a:pt x="6223" y="16891"/>
                  </a:lnTo>
                  <a:lnTo>
                    <a:pt x="2794" y="13843"/>
                  </a:lnTo>
                  <a:lnTo>
                    <a:pt x="635" y="9652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888103" y="4345559"/>
              <a:ext cx="20448" cy="17654"/>
            </a:xfrm>
            <a:custGeom>
              <a:avLst/>
              <a:gdLst/>
              <a:ahLst/>
              <a:cxnLst/>
              <a:rect l="0" t="0" r="0" b="0"/>
              <a:pathLst>
                <a:path w="20448" h="17654">
                  <a:moveTo>
                    <a:pt x="1524" y="889"/>
                  </a:moveTo>
                  <a:lnTo>
                    <a:pt x="2794" y="127"/>
                  </a:lnTo>
                  <a:lnTo>
                    <a:pt x="4572" y="0"/>
                  </a:lnTo>
                  <a:lnTo>
                    <a:pt x="8001" y="889"/>
                  </a:lnTo>
                  <a:lnTo>
                    <a:pt x="12700" y="3048"/>
                  </a:lnTo>
                  <a:lnTo>
                    <a:pt x="17018" y="5969"/>
                  </a:lnTo>
                  <a:lnTo>
                    <a:pt x="19939" y="9398"/>
                  </a:lnTo>
                  <a:lnTo>
                    <a:pt x="20447" y="13208"/>
                  </a:lnTo>
                  <a:lnTo>
                    <a:pt x="18288" y="16002"/>
                  </a:lnTo>
                  <a:lnTo>
                    <a:pt x="14478" y="17526"/>
                  </a:lnTo>
                  <a:lnTo>
                    <a:pt x="10033" y="17653"/>
                  </a:lnTo>
                  <a:lnTo>
                    <a:pt x="6223" y="16764"/>
                  </a:lnTo>
                  <a:lnTo>
                    <a:pt x="2794" y="13843"/>
                  </a:lnTo>
                  <a:lnTo>
                    <a:pt x="508" y="9398"/>
                  </a:lnTo>
                  <a:lnTo>
                    <a:pt x="0" y="4826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707636" y="4244467"/>
              <a:ext cx="18924" cy="14098"/>
            </a:xfrm>
            <a:custGeom>
              <a:avLst/>
              <a:gdLst/>
              <a:ahLst/>
              <a:cxnLst/>
              <a:rect l="0" t="0" r="0" b="0"/>
              <a:pathLst>
                <a:path w="18924" h="14098">
                  <a:moveTo>
                    <a:pt x="1143" y="1778"/>
                  </a:moveTo>
                  <a:lnTo>
                    <a:pt x="2921" y="635"/>
                  </a:lnTo>
                  <a:lnTo>
                    <a:pt x="4953" y="0"/>
                  </a:lnTo>
                  <a:lnTo>
                    <a:pt x="10160" y="254"/>
                  </a:lnTo>
                  <a:lnTo>
                    <a:pt x="15240" y="1778"/>
                  </a:lnTo>
                  <a:lnTo>
                    <a:pt x="18542" y="4191"/>
                  </a:lnTo>
                  <a:lnTo>
                    <a:pt x="18923" y="7366"/>
                  </a:lnTo>
                  <a:lnTo>
                    <a:pt x="17018" y="10541"/>
                  </a:lnTo>
                  <a:lnTo>
                    <a:pt x="13843" y="13081"/>
                  </a:lnTo>
                  <a:lnTo>
                    <a:pt x="9906" y="14097"/>
                  </a:lnTo>
                  <a:lnTo>
                    <a:pt x="5207" y="12573"/>
                  </a:lnTo>
                  <a:lnTo>
                    <a:pt x="1651" y="9144"/>
                  </a:lnTo>
                  <a:lnTo>
                    <a:pt x="0" y="5207"/>
                  </a:lnTo>
                  <a:lnTo>
                    <a:pt x="127" y="3175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743069" y="4245864"/>
              <a:ext cx="18924" cy="13971"/>
            </a:xfrm>
            <a:custGeom>
              <a:avLst/>
              <a:gdLst/>
              <a:ahLst/>
              <a:cxnLst/>
              <a:rect l="0" t="0" r="0" b="0"/>
              <a:pathLst>
                <a:path w="18924" h="13971">
                  <a:moveTo>
                    <a:pt x="1270" y="1651"/>
                  </a:moveTo>
                  <a:lnTo>
                    <a:pt x="2794" y="635"/>
                  </a:lnTo>
                  <a:lnTo>
                    <a:pt x="5080" y="0"/>
                  </a:lnTo>
                  <a:lnTo>
                    <a:pt x="10287" y="127"/>
                  </a:lnTo>
                  <a:lnTo>
                    <a:pt x="15240" y="1651"/>
                  </a:lnTo>
                  <a:lnTo>
                    <a:pt x="18542" y="4064"/>
                  </a:lnTo>
                  <a:lnTo>
                    <a:pt x="18923" y="7366"/>
                  </a:lnTo>
                  <a:lnTo>
                    <a:pt x="17145" y="10414"/>
                  </a:lnTo>
                  <a:lnTo>
                    <a:pt x="13970" y="13081"/>
                  </a:lnTo>
                  <a:lnTo>
                    <a:pt x="9906" y="13970"/>
                  </a:lnTo>
                  <a:lnTo>
                    <a:pt x="5207" y="12446"/>
                  </a:lnTo>
                  <a:lnTo>
                    <a:pt x="1524" y="9144"/>
                  </a:lnTo>
                  <a:lnTo>
                    <a:pt x="0" y="4953"/>
                  </a:lnTo>
                  <a:lnTo>
                    <a:pt x="254" y="3175"/>
                  </a:lnTo>
                  <a:close/>
                </a:path>
              </a:pathLst>
            </a:custGeom>
            <a:solidFill>
              <a:srgbClr val="E5DBDB"/>
            </a:solidFill>
            <a:ln w="0" cap="flat" cmpd="sng" algn="ctr">
              <a:solidFill>
                <a:srgbClr val="E5DBD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467439" y="3841750"/>
              <a:ext cx="2770618" cy="1204167"/>
            </a:xfrm>
            <a:custGeom>
              <a:avLst/>
              <a:gdLst/>
              <a:ahLst/>
              <a:cxnLst/>
              <a:rect l="0" t="0" r="0" b="0"/>
              <a:pathLst>
                <a:path w="2770618" h="1204167">
                  <a:moveTo>
                    <a:pt x="496987" y="300232"/>
                  </a:moveTo>
                  <a:lnTo>
                    <a:pt x="490225" y="300232"/>
                  </a:lnTo>
                  <a:lnTo>
                    <a:pt x="484309" y="298614"/>
                  </a:lnTo>
                  <a:lnTo>
                    <a:pt x="478392" y="296995"/>
                  </a:lnTo>
                  <a:lnTo>
                    <a:pt x="474166" y="294567"/>
                  </a:lnTo>
                  <a:lnTo>
                    <a:pt x="465714" y="288093"/>
                  </a:lnTo>
                  <a:lnTo>
                    <a:pt x="457261" y="281620"/>
                  </a:lnTo>
                  <a:lnTo>
                    <a:pt x="456416" y="278382"/>
                  </a:lnTo>
                  <a:lnTo>
                    <a:pt x="455571" y="274336"/>
                  </a:lnTo>
                  <a:lnTo>
                    <a:pt x="449654" y="267053"/>
                  </a:lnTo>
                  <a:lnTo>
                    <a:pt x="442048" y="260579"/>
                  </a:lnTo>
                  <a:lnTo>
                    <a:pt x="432750" y="254105"/>
                  </a:lnTo>
                  <a:lnTo>
                    <a:pt x="423453" y="247631"/>
                  </a:lnTo>
                  <a:lnTo>
                    <a:pt x="415001" y="241966"/>
                  </a:lnTo>
                  <a:lnTo>
                    <a:pt x="409084" y="235492"/>
                  </a:lnTo>
                  <a:lnTo>
                    <a:pt x="408239" y="232255"/>
                  </a:lnTo>
                  <a:lnTo>
                    <a:pt x="407394" y="229018"/>
                  </a:lnTo>
                  <a:lnTo>
                    <a:pt x="382037" y="212833"/>
                  </a:lnTo>
                  <a:lnTo>
                    <a:pt x="369359" y="205550"/>
                  </a:lnTo>
                  <a:lnTo>
                    <a:pt x="355836" y="199076"/>
                  </a:lnTo>
                  <a:lnTo>
                    <a:pt x="341467" y="193411"/>
                  </a:lnTo>
                  <a:lnTo>
                    <a:pt x="325408" y="189365"/>
                  </a:lnTo>
                  <a:lnTo>
                    <a:pt x="306813" y="187746"/>
                  </a:lnTo>
                  <a:lnTo>
                    <a:pt x="296670" y="186937"/>
                  </a:lnTo>
                  <a:lnTo>
                    <a:pt x="286528" y="186937"/>
                  </a:lnTo>
                  <a:lnTo>
                    <a:pt x="279766" y="179654"/>
                  </a:lnTo>
                  <a:lnTo>
                    <a:pt x="271314" y="172370"/>
                  </a:lnTo>
                  <a:lnTo>
                    <a:pt x="261171" y="167515"/>
                  </a:lnTo>
                  <a:lnTo>
                    <a:pt x="251029" y="164278"/>
                  </a:lnTo>
                  <a:lnTo>
                    <a:pt x="239196" y="162659"/>
                  </a:lnTo>
                  <a:lnTo>
                    <a:pt x="226518" y="164278"/>
                  </a:lnTo>
                  <a:lnTo>
                    <a:pt x="213839" y="169133"/>
                  </a:lnTo>
                  <a:lnTo>
                    <a:pt x="201161" y="176417"/>
                  </a:lnTo>
                  <a:lnTo>
                    <a:pt x="194400" y="177226"/>
                  </a:lnTo>
                  <a:lnTo>
                    <a:pt x="187638" y="176417"/>
                  </a:lnTo>
                  <a:lnTo>
                    <a:pt x="174114" y="173989"/>
                  </a:lnTo>
                  <a:lnTo>
                    <a:pt x="163127" y="173180"/>
                  </a:lnTo>
                  <a:lnTo>
                    <a:pt x="157210" y="173180"/>
                  </a:lnTo>
                  <a:lnTo>
                    <a:pt x="151294" y="173989"/>
                  </a:lnTo>
                  <a:lnTo>
                    <a:pt x="147068" y="176417"/>
                  </a:lnTo>
                  <a:lnTo>
                    <a:pt x="143687" y="179654"/>
                  </a:lnTo>
                  <a:lnTo>
                    <a:pt x="136925" y="187746"/>
                  </a:lnTo>
                  <a:lnTo>
                    <a:pt x="131008" y="195839"/>
                  </a:lnTo>
                  <a:lnTo>
                    <a:pt x="127627" y="198267"/>
                  </a:lnTo>
                  <a:lnTo>
                    <a:pt x="123401" y="200694"/>
                  </a:lnTo>
                  <a:lnTo>
                    <a:pt x="112413" y="195839"/>
                  </a:lnTo>
                  <a:lnTo>
                    <a:pt x="102271" y="190983"/>
                  </a:lnTo>
                  <a:lnTo>
                    <a:pt x="83676" y="179654"/>
                  </a:lnTo>
                  <a:lnTo>
                    <a:pt x="74379" y="175607"/>
                  </a:lnTo>
                  <a:lnTo>
                    <a:pt x="65927" y="173180"/>
                  </a:lnTo>
                  <a:lnTo>
                    <a:pt x="58320" y="173180"/>
                  </a:lnTo>
                  <a:lnTo>
                    <a:pt x="54939" y="173989"/>
                  </a:lnTo>
                  <a:lnTo>
                    <a:pt x="51558" y="176417"/>
                  </a:lnTo>
                  <a:lnTo>
                    <a:pt x="49022" y="185319"/>
                  </a:lnTo>
                  <a:lnTo>
                    <a:pt x="48177" y="195030"/>
                  </a:lnTo>
                  <a:lnTo>
                    <a:pt x="49022" y="204741"/>
                  </a:lnTo>
                  <a:lnTo>
                    <a:pt x="49022" y="213642"/>
                  </a:lnTo>
                  <a:lnTo>
                    <a:pt x="39725" y="218498"/>
                  </a:lnTo>
                  <a:lnTo>
                    <a:pt x="32118" y="224163"/>
                  </a:lnTo>
                  <a:lnTo>
                    <a:pt x="18594" y="236301"/>
                  </a:lnTo>
                  <a:lnTo>
                    <a:pt x="9297" y="247631"/>
                  </a:lnTo>
                  <a:lnTo>
                    <a:pt x="2535" y="260579"/>
                  </a:lnTo>
                  <a:lnTo>
                    <a:pt x="0" y="271908"/>
                  </a:lnTo>
                  <a:lnTo>
                    <a:pt x="0" y="284047"/>
                  </a:lnTo>
                  <a:lnTo>
                    <a:pt x="2535" y="295377"/>
                  </a:lnTo>
                  <a:lnTo>
                    <a:pt x="9297" y="305897"/>
                  </a:lnTo>
                  <a:lnTo>
                    <a:pt x="15214" y="305088"/>
                  </a:lnTo>
                  <a:lnTo>
                    <a:pt x="21130" y="303469"/>
                  </a:lnTo>
                  <a:lnTo>
                    <a:pt x="28737" y="301851"/>
                  </a:lnTo>
                  <a:lnTo>
                    <a:pt x="37189" y="301041"/>
                  </a:lnTo>
                  <a:lnTo>
                    <a:pt x="57475" y="296995"/>
                  </a:lnTo>
                  <a:lnTo>
                    <a:pt x="79450" y="293758"/>
                  </a:lnTo>
                  <a:lnTo>
                    <a:pt x="92128" y="292140"/>
                  </a:lnTo>
                  <a:lnTo>
                    <a:pt x="104807" y="291330"/>
                  </a:lnTo>
                  <a:lnTo>
                    <a:pt x="119175" y="290521"/>
                  </a:lnTo>
                  <a:lnTo>
                    <a:pt x="133544" y="290521"/>
                  </a:lnTo>
                  <a:lnTo>
                    <a:pt x="148758" y="291330"/>
                  </a:lnTo>
                  <a:lnTo>
                    <a:pt x="164817" y="292140"/>
                  </a:lnTo>
                  <a:lnTo>
                    <a:pt x="181721" y="294567"/>
                  </a:lnTo>
                  <a:lnTo>
                    <a:pt x="198626" y="297805"/>
                  </a:lnTo>
                  <a:lnTo>
                    <a:pt x="189328" y="305897"/>
                  </a:lnTo>
                  <a:lnTo>
                    <a:pt x="180031" y="313989"/>
                  </a:lnTo>
                  <a:lnTo>
                    <a:pt x="169043" y="320463"/>
                  </a:lnTo>
                  <a:lnTo>
                    <a:pt x="158055" y="326128"/>
                  </a:lnTo>
                  <a:lnTo>
                    <a:pt x="135235" y="336648"/>
                  </a:lnTo>
                  <a:lnTo>
                    <a:pt x="110723" y="344741"/>
                  </a:lnTo>
                  <a:lnTo>
                    <a:pt x="87902" y="350406"/>
                  </a:lnTo>
                  <a:lnTo>
                    <a:pt x="65927" y="355261"/>
                  </a:lnTo>
                  <a:lnTo>
                    <a:pt x="46486" y="357689"/>
                  </a:lnTo>
                  <a:lnTo>
                    <a:pt x="38035" y="359308"/>
                  </a:lnTo>
                  <a:lnTo>
                    <a:pt x="30428" y="360926"/>
                  </a:lnTo>
                  <a:lnTo>
                    <a:pt x="32963" y="371446"/>
                  </a:lnTo>
                  <a:lnTo>
                    <a:pt x="37189" y="381157"/>
                  </a:lnTo>
                  <a:lnTo>
                    <a:pt x="43951" y="388441"/>
                  </a:lnTo>
                  <a:lnTo>
                    <a:pt x="51558" y="394915"/>
                  </a:lnTo>
                  <a:lnTo>
                    <a:pt x="61701" y="395724"/>
                  </a:lnTo>
                  <a:lnTo>
                    <a:pt x="70998" y="394915"/>
                  </a:lnTo>
                  <a:lnTo>
                    <a:pt x="93819" y="393296"/>
                  </a:lnTo>
                  <a:lnTo>
                    <a:pt x="117485" y="391678"/>
                  </a:lnTo>
                  <a:lnTo>
                    <a:pt x="142841" y="390868"/>
                  </a:lnTo>
                  <a:lnTo>
                    <a:pt x="168198" y="392487"/>
                  </a:lnTo>
                  <a:lnTo>
                    <a:pt x="181721" y="394915"/>
                  </a:lnTo>
                  <a:lnTo>
                    <a:pt x="194400" y="398152"/>
                  </a:lnTo>
                  <a:lnTo>
                    <a:pt x="206232" y="403007"/>
                  </a:lnTo>
                  <a:lnTo>
                    <a:pt x="218065" y="408672"/>
                  </a:lnTo>
                  <a:lnTo>
                    <a:pt x="229898" y="417574"/>
                  </a:lnTo>
                  <a:lnTo>
                    <a:pt x="240887" y="426476"/>
                  </a:lnTo>
                  <a:lnTo>
                    <a:pt x="258636" y="437805"/>
                  </a:lnTo>
                  <a:lnTo>
                    <a:pt x="277230" y="445088"/>
                  </a:lnTo>
                  <a:lnTo>
                    <a:pt x="295825" y="451562"/>
                  </a:lnTo>
                  <a:lnTo>
                    <a:pt x="312730" y="454799"/>
                  </a:lnTo>
                  <a:lnTo>
                    <a:pt x="330479" y="456417"/>
                  </a:lnTo>
                  <a:lnTo>
                    <a:pt x="347384" y="457227"/>
                  </a:lnTo>
                  <a:lnTo>
                    <a:pt x="363443" y="456417"/>
                  </a:lnTo>
                  <a:lnTo>
                    <a:pt x="379502" y="455609"/>
                  </a:lnTo>
                  <a:lnTo>
                    <a:pt x="387954" y="460464"/>
                  </a:lnTo>
                  <a:lnTo>
                    <a:pt x="398096" y="466938"/>
                  </a:lnTo>
                  <a:lnTo>
                    <a:pt x="415001" y="479886"/>
                  </a:lnTo>
                  <a:lnTo>
                    <a:pt x="431905" y="492834"/>
                  </a:lnTo>
                  <a:lnTo>
                    <a:pt x="439512" y="498499"/>
                  </a:lnTo>
                  <a:lnTo>
                    <a:pt x="447119" y="503354"/>
                  </a:lnTo>
                  <a:lnTo>
                    <a:pt x="439512" y="513874"/>
                  </a:lnTo>
                  <a:lnTo>
                    <a:pt x="433596" y="526013"/>
                  </a:lnTo>
                  <a:lnTo>
                    <a:pt x="422608" y="551100"/>
                  </a:lnTo>
                  <a:lnTo>
                    <a:pt x="415846" y="564048"/>
                  </a:lnTo>
                  <a:lnTo>
                    <a:pt x="409084" y="576187"/>
                  </a:lnTo>
                  <a:lnTo>
                    <a:pt x="402322" y="587516"/>
                  </a:lnTo>
                  <a:lnTo>
                    <a:pt x="393025" y="598036"/>
                  </a:lnTo>
                  <a:lnTo>
                    <a:pt x="382037" y="603701"/>
                  </a:lnTo>
                  <a:lnTo>
                    <a:pt x="372740" y="610175"/>
                  </a:lnTo>
                  <a:lnTo>
                    <a:pt x="354145" y="623123"/>
                  </a:lnTo>
                  <a:lnTo>
                    <a:pt x="344848" y="628788"/>
                  </a:lnTo>
                  <a:lnTo>
                    <a:pt x="335551" y="633643"/>
                  </a:lnTo>
                  <a:lnTo>
                    <a:pt x="325408" y="636881"/>
                  </a:lnTo>
                  <a:lnTo>
                    <a:pt x="314420" y="637690"/>
                  </a:lnTo>
                  <a:lnTo>
                    <a:pt x="310194" y="636881"/>
                  </a:lnTo>
                  <a:lnTo>
                    <a:pt x="305123" y="634453"/>
                  </a:lnTo>
                  <a:lnTo>
                    <a:pt x="296670" y="627979"/>
                  </a:lnTo>
                  <a:lnTo>
                    <a:pt x="288218" y="621505"/>
                  </a:lnTo>
                  <a:lnTo>
                    <a:pt x="283992" y="619886"/>
                  </a:lnTo>
                  <a:lnTo>
                    <a:pt x="279766" y="619077"/>
                  </a:lnTo>
                  <a:lnTo>
                    <a:pt x="275540" y="619886"/>
                  </a:lnTo>
                  <a:lnTo>
                    <a:pt x="272159" y="623123"/>
                  </a:lnTo>
                  <a:lnTo>
                    <a:pt x="268778" y="625551"/>
                  </a:lnTo>
                  <a:lnTo>
                    <a:pt x="265397" y="627169"/>
                  </a:lnTo>
                  <a:lnTo>
                    <a:pt x="256945" y="627979"/>
                  </a:lnTo>
                  <a:lnTo>
                    <a:pt x="247648" y="627979"/>
                  </a:lnTo>
                  <a:lnTo>
                    <a:pt x="230744" y="626360"/>
                  </a:lnTo>
                  <a:lnTo>
                    <a:pt x="213839" y="623932"/>
                  </a:lnTo>
                  <a:lnTo>
                    <a:pt x="206232" y="623932"/>
                  </a:lnTo>
                  <a:lnTo>
                    <a:pt x="198626" y="623932"/>
                  </a:lnTo>
                  <a:lnTo>
                    <a:pt x="197780" y="628788"/>
                  </a:lnTo>
                  <a:lnTo>
                    <a:pt x="198626" y="632834"/>
                  </a:lnTo>
                  <a:lnTo>
                    <a:pt x="202006" y="636881"/>
                  </a:lnTo>
                  <a:lnTo>
                    <a:pt x="206232" y="640927"/>
                  </a:lnTo>
                  <a:lnTo>
                    <a:pt x="215530" y="649019"/>
                  </a:lnTo>
                  <a:lnTo>
                    <a:pt x="218911" y="653875"/>
                  </a:lnTo>
                  <a:lnTo>
                    <a:pt x="219756" y="658730"/>
                  </a:lnTo>
                  <a:lnTo>
                    <a:pt x="211304" y="662777"/>
                  </a:lnTo>
                  <a:lnTo>
                    <a:pt x="202006" y="667632"/>
                  </a:lnTo>
                  <a:lnTo>
                    <a:pt x="192709" y="673297"/>
                  </a:lnTo>
                  <a:lnTo>
                    <a:pt x="184257" y="680580"/>
                  </a:lnTo>
                  <a:lnTo>
                    <a:pt x="177495" y="687863"/>
                  </a:lnTo>
                  <a:lnTo>
                    <a:pt x="170734" y="695147"/>
                  </a:lnTo>
                  <a:lnTo>
                    <a:pt x="166507" y="704048"/>
                  </a:lnTo>
                  <a:lnTo>
                    <a:pt x="165662" y="712141"/>
                  </a:lnTo>
                  <a:lnTo>
                    <a:pt x="173269" y="710523"/>
                  </a:lnTo>
                  <a:lnTo>
                    <a:pt x="182567" y="708904"/>
                  </a:lnTo>
                  <a:lnTo>
                    <a:pt x="202006" y="704048"/>
                  </a:lnTo>
                  <a:lnTo>
                    <a:pt x="220601" y="700811"/>
                  </a:lnTo>
                  <a:lnTo>
                    <a:pt x="229053" y="700002"/>
                  </a:lnTo>
                  <a:lnTo>
                    <a:pt x="236660" y="700811"/>
                  </a:lnTo>
                  <a:lnTo>
                    <a:pt x="234970" y="709713"/>
                  </a:lnTo>
                  <a:lnTo>
                    <a:pt x="233279" y="719424"/>
                  </a:lnTo>
                  <a:lnTo>
                    <a:pt x="231589" y="729945"/>
                  </a:lnTo>
                  <a:lnTo>
                    <a:pt x="233279" y="740465"/>
                  </a:lnTo>
                  <a:lnTo>
                    <a:pt x="240887" y="736419"/>
                  </a:lnTo>
                  <a:lnTo>
                    <a:pt x="249339" y="731563"/>
                  </a:lnTo>
                  <a:lnTo>
                    <a:pt x="267933" y="722661"/>
                  </a:lnTo>
                  <a:lnTo>
                    <a:pt x="289063" y="712950"/>
                  </a:lnTo>
                  <a:lnTo>
                    <a:pt x="312730" y="703239"/>
                  </a:lnTo>
                  <a:lnTo>
                    <a:pt x="338086" y="693528"/>
                  </a:lnTo>
                  <a:lnTo>
                    <a:pt x="364288" y="686245"/>
                  </a:lnTo>
                  <a:lnTo>
                    <a:pt x="391335" y="678962"/>
                  </a:lnTo>
                  <a:lnTo>
                    <a:pt x="418382" y="674106"/>
                  </a:lnTo>
                  <a:lnTo>
                    <a:pt x="420917" y="674915"/>
                  </a:lnTo>
                  <a:lnTo>
                    <a:pt x="425144" y="674106"/>
                  </a:lnTo>
                  <a:lnTo>
                    <a:pt x="431060" y="674106"/>
                  </a:lnTo>
                  <a:lnTo>
                    <a:pt x="437822" y="674106"/>
                  </a:lnTo>
                  <a:lnTo>
                    <a:pt x="452190" y="673297"/>
                  </a:lnTo>
                  <a:lnTo>
                    <a:pt x="458107" y="672488"/>
                  </a:lnTo>
                  <a:lnTo>
                    <a:pt x="463178" y="670869"/>
                  </a:lnTo>
                  <a:lnTo>
                    <a:pt x="484309" y="654684"/>
                  </a:lnTo>
                  <a:lnTo>
                    <a:pt x="505439" y="637690"/>
                  </a:lnTo>
                  <a:lnTo>
                    <a:pt x="524879" y="622314"/>
                  </a:lnTo>
                  <a:lnTo>
                    <a:pt x="544319" y="607747"/>
                  </a:lnTo>
                  <a:lnTo>
                    <a:pt x="543474" y="608557"/>
                  </a:lnTo>
                  <a:lnTo>
                    <a:pt x="543474" y="609366"/>
                  </a:lnTo>
                  <a:lnTo>
                    <a:pt x="546009" y="610175"/>
                  </a:lnTo>
                  <a:lnTo>
                    <a:pt x="549390" y="610984"/>
                  </a:lnTo>
                  <a:lnTo>
                    <a:pt x="555307" y="611794"/>
                  </a:lnTo>
                  <a:lnTo>
                    <a:pt x="561223" y="612603"/>
                  </a:lnTo>
                  <a:lnTo>
                    <a:pt x="568830" y="614221"/>
                  </a:lnTo>
                  <a:lnTo>
                    <a:pt x="578128" y="615840"/>
                  </a:lnTo>
                  <a:lnTo>
                    <a:pt x="587425" y="617459"/>
                  </a:lnTo>
                  <a:lnTo>
                    <a:pt x="597568" y="619886"/>
                  </a:lnTo>
                  <a:lnTo>
                    <a:pt x="608555" y="623123"/>
                  </a:lnTo>
                  <a:lnTo>
                    <a:pt x="620388" y="627169"/>
                  </a:lnTo>
                  <a:lnTo>
                    <a:pt x="632221" y="632025"/>
                  </a:lnTo>
                  <a:lnTo>
                    <a:pt x="644900" y="636881"/>
                  </a:lnTo>
                  <a:lnTo>
                    <a:pt x="669411" y="649829"/>
                  </a:lnTo>
                  <a:lnTo>
                    <a:pt x="671947" y="649829"/>
                  </a:lnTo>
                  <a:lnTo>
                    <a:pt x="673637" y="649829"/>
                  </a:lnTo>
                  <a:lnTo>
                    <a:pt x="674482" y="650638"/>
                  </a:lnTo>
                  <a:lnTo>
                    <a:pt x="675328" y="652256"/>
                  </a:lnTo>
                  <a:lnTo>
                    <a:pt x="676173" y="653875"/>
                  </a:lnTo>
                  <a:lnTo>
                    <a:pt x="677863" y="655493"/>
                  </a:lnTo>
                  <a:lnTo>
                    <a:pt x="672792" y="663586"/>
                  </a:lnTo>
                  <a:lnTo>
                    <a:pt x="669411" y="667632"/>
                  </a:lnTo>
                  <a:lnTo>
                    <a:pt x="666030" y="672488"/>
                  </a:lnTo>
                  <a:lnTo>
                    <a:pt x="663495" y="678962"/>
                  </a:lnTo>
                  <a:lnTo>
                    <a:pt x="668566" y="697574"/>
                  </a:lnTo>
                  <a:lnTo>
                    <a:pt x="674482" y="715378"/>
                  </a:lnTo>
                  <a:lnTo>
                    <a:pt x="678708" y="731563"/>
                  </a:lnTo>
                  <a:lnTo>
                    <a:pt x="682089" y="748557"/>
                  </a:lnTo>
                  <a:lnTo>
                    <a:pt x="681244" y="763933"/>
                  </a:lnTo>
                  <a:lnTo>
                    <a:pt x="678708" y="780118"/>
                  </a:lnTo>
                  <a:lnTo>
                    <a:pt x="671101" y="810060"/>
                  </a:lnTo>
                  <a:lnTo>
                    <a:pt x="661804" y="841621"/>
                  </a:lnTo>
                  <a:lnTo>
                    <a:pt x="658423" y="856997"/>
                  </a:lnTo>
                  <a:lnTo>
                    <a:pt x="655887" y="872373"/>
                  </a:lnTo>
                  <a:lnTo>
                    <a:pt x="657578" y="884512"/>
                  </a:lnTo>
                  <a:lnTo>
                    <a:pt x="659268" y="896650"/>
                  </a:lnTo>
                  <a:lnTo>
                    <a:pt x="663495" y="920928"/>
                  </a:lnTo>
                  <a:lnTo>
                    <a:pt x="666030" y="943587"/>
                  </a:lnTo>
                  <a:lnTo>
                    <a:pt x="667721" y="954916"/>
                  </a:lnTo>
                  <a:lnTo>
                    <a:pt x="667721" y="967055"/>
                  </a:lnTo>
                  <a:lnTo>
                    <a:pt x="666030" y="986477"/>
                  </a:lnTo>
                  <a:lnTo>
                    <a:pt x="664339" y="1005090"/>
                  </a:lnTo>
                  <a:lnTo>
                    <a:pt x="659268" y="1044743"/>
                  </a:lnTo>
                  <a:lnTo>
                    <a:pt x="654197" y="1063356"/>
                  </a:lnTo>
                  <a:lnTo>
                    <a:pt x="649971" y="1082778"/>
                  </a:lnTo>
                  <a:lnTo>
                    <a:pt x="644900" y="1100581"/>
                  </a:lnTo>
                  <a:lnTo>
                    <a:pt x="638983" y="1116766"/>
                  </a:lnTo>
                  <a:lnTo>
                    <a:pt x="628840" y="1127287"/>
                  </a:lnTo>
                  <a:lnTo>
                    <a:pt x="622924" y="1132142"/>
                  </a:lnTo>
                  <a:lnTo>
                    <a:pt x="617007" y="1136188"/>
                  </a:lnTo>
                  <a:lnTo>
                    <a:pt x="610246" y="1138616"/>
                  </a:lnTo>
                  <a:lnTo>
                    <a:pt x="603484" y="1140235"/>
                  </a:lnTo>
                  <a:lnTo>
                    <a:pt x="596722" y="1140235"/>
                  </a:lnTo>
                  <a:lnTo>
                    <a:pt x="589961" y="1138616"/>
                  </a:lnTo>
                  <a:lnTo>
                    <a:pt x="576437" y="1142662"/>
                  </a:lnTo>
                  <a:lnTo>
                    <a:pt x="564604" y="1143472"/>
                  </a:lnTo>
                  <a:lnTo>
                    <a:pt x="553616" y="1143472"/>
                  </a:lnTo>
                  <a:lnTo>
                    <a:pt x="548545" y="1145090"/>
                  </a:lnTo>
                  <a:lnTo>
                    <a:pt x="544319" y="1145899"/>
                  </a:lnTo>
                  <a:lnTo>
                    <a:pt x="527414" y="1153183"/>
                  </a:lnTo>
                  <a:lnTo>
                    <a:pt x="520653" y="1157229"/>
                  </a:lnTo>
                  <a:lnTo>
                    <a:pt x="513046" y="1161275"/>
                  </a:lnTo>
                  <a:lnTo>
                    <a:pt x="507975" y="1165322"/>
                  </a:lnTo>
                  <a:lnTo>
                    <a:pt x="503748" y="1170986"/>
                  </a:lnTo>
                  <a:lnTo>
                    <a:pt x="501213" y="1176651"/>
                  </a:lnTo>
                  <a:lnTo>
                    <a:pt x="499522" y="1183125"/>
                  </a:lnTo>
                  <a:lnTo>
                    <a:pt x="507129" y="1181507"/>
                  </a:lnTo>
                  <a:lnTo>
                    <a:pt x="514737" y="1179079"/>
                  </a:lnTo>
                  <a:lnTo>
                    <a:pt x="520653" y="1176651"/>
                  </a:lnTo>
                  <a:lnTo>
                    <a:pt x="528260" y="1175033"/>
                  </a:lnTo>
                  <a:lnTo>
                    <a:pt x="527414" y="1181507"/>
                  </a:lnTo>
                  <a:lnTo>
                    <a:pt x="524879" y="1187981"/>
                  </a:lnTo>
                  <a:lnTo>
                    <a:pt x="523188" y="1195264"/>
                  </a:lnTo>
                  <a:lnTo>
                    <a:pt x="520653" y="1204166"/>
                  </a:lnTo>
                  <a:lnTo>
                    <a:pt x="535021" y="1199310"/>
                  </a:lnTo>
                  <a:lnTo>
                    <a:pt x="549390" y="1195264"/>
                  </a:lnTo>
                  <a:lnTo>
                    <a:pt x="565449" y="1192027"/>
                  </a:lnTo>
                  <a:lnTo>
                    <a:pt x="580663" y="1190408"/>
                  </a:lnTo>
                  <a:lnTo>
                    <a:pt x="596722" y="1189599"/>
                  </a:lnTo>
                  <a:lnTo>
                    <a:pt x="614472" y="1190408"/>
                  </a:lnTo>
                  <a:lnTo>
                    <a:pt x="631376" y="1192027"/>
                  </a:lnTo>
                  <a:lnTo>
                    <a:pt x="649126" y="1195264"/>
                  </a:lnTo>
                  <a:lnTo>
                    <a:pt x="675328" y="1189599"/>
                  </a:lnTo>
                  <a:lnTo>
                    <a:pt x="688851" y="1186362"/>
                  </a:lnTo>
                  <a:lnTo>
                    <a:pt x="700684" y="1181507"/>
                  </a:lnTo>
                  <a:lnTo>
                    <a:pt x="711671" y="1176651"/>
                  </a:lnTo>
                  <a:lnTo>
                    <a:pt x="716743" y="1172605"/>
                  </a:lnTo>
                  <a:lnTo>
                    <a:pt x="720124" y="1169368"/>
                  </a:lnTo>
                  <a:lnTo>
                    <a:pt x="723504" y="1165322"/>
                  </a:lnTo>
                  <a:lnTo>
                    <a:pt x="725195" y="1159657"/>
                  </a:lnTo>
                  <a:lnTo>
                    <a:pt x="726886" y="1154801"/>
                  </a:lnTo>
                  <a:lnTo>
                    <a:pt x="726886" y="1148327"/>
                  </a:lnTo>
                  <a:lnTo>
                    <a:pt x="765765" y="1121622"/>
                  </a:lnTo>
                  <a:lnTo>
                    <a:pt x="784360" y="1107865"/>
                  </a:lnTo>
                  <a:lnTo>
                    <a:pt x="802110" y="1093298"/>
                  </a:lnTo>
                  <a:lnTo>
                    <a:pt x="796193" y="1077113"/>
                  </a:lnTo>
                  <a:lnTo>
                    <a:pt x="792812" y="1061738"/>
                  </a:lnTo>
                  <a:lnTo>
                    <a:pt x="792812" y="1047171"/>
                  </a:lnTo>
                  <a:lnTo>
                    <a:pt x="792812" y="1033414"/>
                  </a:lnTo>
                  <a:lnTo>
                    <a:pt x="797038" y="1005090"/>
                  </a:lnTo>
                  <a:lnTo>
                    <a:pt x="797884" y="991333"/>
                  </a:lnTo>
                  <a:lnTo>
                    <a:pt x="797884" y="977575"/>
                  </a:lnTo>
                  <a:lnTo>
                    <a:pt x="798729" y="972720"/>
                  </a:lnTo>
                  <a:lnTo>
                    <a:pt x="799574" y="968673"/>
                  </a:lnTo>
                  <a:lnTo>
                    <a:pt x="798729" y="961390"/>
                  </a:lnTo>
                  <a:lnTo>
                    <a:pt x="796193" y="952488"/>
                  </a:lnTo>
                  <a:lnTo>
                    <a:pt x="796193" y="946824"/>
                  </a:lnTo>
                  <a:lnTo>
                    <a:pt x="795348" y="940350"/>
                  </a:lnTo>
                  <a:lnTo>
                    <a:pt x="800419" y="939540"/>
                  </a:lnTo>
                  <a:lnTo>
                    <a:pt x="806336" y="937922"/>
                  </a:lnTo>
                  <a:lnTo>
                    <a:pt x="811407" y="933876"/>
                  </a:lnTo>
                  <a:lnTo>
                    <a:pt x="816478" y="929020"/>
                  </a:lnTo>
                  <a:lnTo>
                    <a:pt x="826621" y="918500"/>
                  </a:lnTo>
                  <a:lnTo>
                    <a:pt x="830847" y="912835"/>
                  </a:lnTo>
                  <a:lnTo>
                    <a:pt x="834228" y="908789"/>
                  </a:lnTo>
                  <a:lnTo>
                    <a:pt x="833383" y="900697"/>
                  </a:lnTo>
                  <a:lnTo>
                    <a:pt x="835073" y="891795"/>
                  </a:lnTo>
                  <a:lnTo>
                    <a:pt x="836764" y="882083"/>
                  </a:lnTo>
                  <a:lnTo>
                    <a:pt x="839299" y="872373"/>
                  </a:lnTo>
                  <a:lnTo>
                    <a:pt x="845216" y="851332"/>
                  </a:lnTo>
                  <a:lnTo>
                    <a:pt x="847751" y="840812"/>
                  </a:lnTo>
                  <a:lnTo>
                    <a:pt x="850287" y="831910"/>
                  </a:lnTo>
                  <a:lnTo>
                    <a:pt x="847751" y="824627"/>
                  </a:lnTo>
                  <a:lnTo>
                    <a:pt x="845216" y="815725"/>
                  </a:lnTo>
                  <a:lnTo>
                    <a:pt x="843525" y="805205"/>
                  </a:lnTo>
                  <a:lnTo>
                    <a:pt x="843525" y="795494"/>
                  </a:lnTo>
                  <a:lnTo>
                    <a:pt x="844371" y="784973"/>
                  </a:lnTo>
                  <a:lnTo>
                    <a:pt x="846906" y="777690"/>
                  </a:lnTo>
                  <a:lnTo>
                    <a:pt x="849442" y="773644"/>
                  </a:lnTo>
                  <a:lnTo>
                    <a:pt x="851978" y="771216"/>
                  </a:lnTo>
                  <a:lnTo>
                    <a:pt x="855358" y="769598"/>
                  </a:lnTo>
                  <a:lnTo>
                    <a:pt x="859584" y="768788"/>
                  </a:lnTo>
                  <a:lnTo>
                    <a:pt x="859584" y="759887"/>
                  </a:lnTo>
                  <a:lnTo>
                    <a:pt x="860430" y="750985"/>
                  </a:lnTo>
                  <a:lnTo>
                    <a:pt x="863811" y="742893"/>
                  </a:lnTo>
                  <a:lnTo>
                    <a:pt x="868037" y="735609"/>
                  </a:lnTo>
                  <a:lnTo>
                    <a:pt x="874798" y="729135"/>
                  </a:lnTo>
                  <a:lnTo>
                    <a:pt x="882405" y="722661"/>
                  </a:lnTo>
                  <a:lnTo>
                    <a:pt x="890857" y="716187"/>
                  </a:lnTo>
                  <a:lnTo>
                    <a:pt x="901000" y="711332"/>
                  </a:lnTo>
                  <a:lnTo>
                    <a:pt x="912833" y="706476"/>
                  </a:lnTo>
                  <a:lnTo>
                    <a:pt x="925511" y="701621"/>
                  </a:lnTo>
                  <a:lnTo>
                    <a:pt x="939035" y="697574"/>
                  </a:lnTo>
                  <a:lnTo>
                    <a:pt x="953404" y="693528"/>
                  </a:lnTo>
                  <a:lnTo>
                    <a:pt x="983831" y="686245"/>
                  </a:lnTo>
                  <a:lnTo>
                    <a:pt x="1015104" y="680580"/>
                  </a:lnTo>
                  <a:lnTo>
                    <a:pt x="1048912" y="674915"/>
                  </a:lnTo>
                  <a:lnTo>
                    <a:pt x="1081876" y="670869"/>
                  </a:lnTo>
                  <a:lnTo>
                    <a:pt x="1114840" y="666823"/>
                  </a:lnTo>
                  <a:lnTo>
                    <a:pt x="1146113" y="663586"/>
                  </a:lnTo>
                  <a:lnTo>
                    <a:pt x="1175695" y="659540"/>
                  </a:lnTo>
                  <a:lnTo>
                    <a:pt x="1201052" y="655493"/>
                  </a:lnTo>
                  <a:lnTo>
                    <a:pt x="1212885" y="653875"/>
                  </a:lnTo>
                  <a:lnTo>
                    <a:pt x="1223027" y="652256"/>
                  </a:lnTo>
                  <a:lnTo>
                    <a:pt x="1231480" y="649829"/>
                  </a:lnTo>
                  <a:lnTo>
                    <a:pt x="1239086" y="647401"/>
                  </a:lnTo>
                  <a:lnTo>
                    <a:pt x="1253455" y="646592"/>
                  </a:lnTo>
                  <a:lnTo>
                    <a:pt x="1266979" y="644973"/>
                  </a:lnTo>
                  <a:lnTo>
                    <a:pt x="1278812" y="643355"/>
                  </a:lnTo>
                  <a:lnTo>
                    <a:pt x="1291490" y="639308"/>
                  </a:lnTo>
                  <a:lnTo>
                    <a:pt x="1302478" y="636071"/>
                  </a:lnTo>
                  <a:lnTo>
                    <a:pt x="1312620" y="632025"/>
                  </a:lnTo>
                  <a:lnTo>
                    <a:pt x="1330370" y="622314"/>
                  </a:lnTo>
                  <a:lnTo>
                    <a:pt x="1344738" y="612603"/>
                  </a:lnTo>
                  <a:lnTo>
                    <a:pt x="1351500" y="608557"/>
                  </a:lnTo>
                  <a:lnTo>
                    <a:pt x="1356572" y="604510"/>
                  </a:lnTo>
                  <a:lnTo>
                    <a:pt x="1361643" y="601274"/>
                  </a:lnTo>
                  <a:lnTo>
                    <a:pt x="1365024" y="598846"/>
                  </a:lnTo>
                  <a:lnTo>
                    <a:pt x="1368405" y="596418"/>
                  </a:lnTo>
                  <a:lnTo>
                    <a:pt x="1370940" y="595609"/>
                  </a:lnTo>
                  <a:lnTo>
                    <a:pt x="1388689" y="593181"/>
                  </a:lnTo>
                  <a:lnTo>
                    <a:pt x="1407284" y="589944"/>
                  </a:lnTo>
                  <a:lnTo>
                    <a:pt x="1426724" y="585898"/>
                  </a:lnTo>
                  <a:lnTo>
                    <a:pt x="1445319" y="580233"/>
                  </a:lnTo>
                  <a:lnTo>
                    <a:pt x="1456307" y="581851"/>
                  </a:lnTo>
                  <a:lnTo>
                    <a:pt x="1467295" y="582661"/>
                  </a:lnTo>
                  <a:lnTo>
                    <a:pt x="1477437" y="581851"/>
                  </a:lnTo>
                  <a:lnTo>
                    <a:pt x="1486735" y="581851"/>
                  </a:lnTo>
                  <a:lnTo>
                    <a:pt x="1496032" y="581042"/>
                  </a:lnTo>
                  <a:lnTo>
                    <a:pt x="1504484" y="581042"/>
                  </a:lnTo>
                  <a:lnTo>
                    <a:pt x="1510401" y="581851"/>
                  </a:lnTo>
                  <a:lnTo>
                    <a:pt x="1515472" y="585089"/>
                  </a:lnTo>
                  <a:lnTo>
                    <a:pt x="1525615" y="583470"/>
                  </a:lnTo>
                  <a:lnTo>
                    <a:pt x="1535757" y="581042"/>
                  </a:lnTo>
                  <a:lnTo>
                    <a:pt x="1545900" y="577805"/>
                  </a:lnTo>
                  <a:lnTo>
                    <a:pt x="1556042" y="573759"/>
                  </a:lnTo>
                  <a:lnTo>
                    <a:pt x="1564495" y="569713"/>
                  </a:lnTo>
                  <a:lnTo>
                    <a:pt x="1572947" y="564857"/>
                  </a:lnTo>
                  <a:lnTo>
                    <a:pt x="1579708" y="559193"/>
                  </a:lnTo>
                  <a:lnTo>
                    <a:pt x="1583934" y="552719"/>
                  </a:lnTo>
                  <a:lnTo>
                    <a:pt x="1593232" y="555146"/>
                  </a:lnTo>
                  <a:lnTo>
                    <a:pt x="1603374" y="556765"/>
                  </a:lnTo>
                  <a:lnTo>
                    <a:pt x="1613517" y="556765"/>
                  </a:lnTo>
                  <a:lnTo>
                    <a:pt x="1625350" y="555956"/>
                  </a:lnTo>
                  <a:lnTo>
                    <a:pt x="1649016" y="553527"/>
                  </a:lnTo>
                  <a:lnTo>
                    <a:pt x="1673527" y="547863"/>
                  </a:lnTo>
                  <a:lnTo>
                    <a:pt x="1698884" y="541389"/>
                  </a:lnTo>
                  <a:lnTo>
                    <a:pt x="1724240" y="534106"/>
                  </a:lnTo>
                  <a:lnTo>
                    <a:pt x="1748752" y="525204"/>
                  </a:lnTo>
                  <a:lnTo>
                    <a:pt x="1771572" y="516302"/>
                  </a:lnTo>
                  <a:lnTo>
                    <a:pt x="1790167" y="509019"/>
                  </a:lnTo>
                  <a:lnTo>
                    <a:pt x="1807917" y="500926"/>
                  </a:lnTo>
                  <a:lnTo>
                    <a:pt x="1841725" y="483932"/>
                  </a:lnTo>
                  <a:lnTo>
                    <a:pt x="1873844" y="465319"/>
                  </a:lnTo>
                  <a:lnTo>
                    <a:pt x="1905117" y="445897"/>
                  </a:lnTo>
                  <a:lnTo>
                    <a:pt x="1965972" y="405435"/>
                  </a:lnTo>
                  <a:lnTo>
                    <a:pt x="1996400" y="385204"/>
                  </a:lnTo>
                  <a:lnTo>
                    <a:pt x="2026828" y="366591"/>
                  </a:lnTo>
                  <a:lnTo>
                    <a:pt x="2045423" y="352834"/>
                  </a:lnTo>
                  <a:lnTo>
                    <a:pt x="2064862" y="339885"/>
                  </a:lnTo>
                  <a:lnTo>
                    <a:pt x="2085148" y="326937"/>
                  </a:lnTo>
                  <a:lnTo>
                    <a:pt x="2107123" y="313989"/>
                  </a:lnTo>
                  <a:lnTo>
                    <a:pt x="2152765" y="290521"/>
                  </a:lnTo>
                  <a:lnTo>
                    <a:pt x="2197561" y="267862"/>
                  </a:lnTo>
                  <a:lnTo>
                    <a:pt x="2219537" y="256533"/>
                  </a:lnTo>
                  <a:lnTo>
                    <a:pt x="2239822" y="246821"/>
                  </a:lnTo>
                  <a:lnTo>
                    <a:pt x="2259262" y="236301"/>
                  </a:lnTo>
                  <a:lnTo>
                    <a:pt x="2277011" y="226590"/>
                  </a:lnTo>
                  <a:lnTo>
                    <a:pt x="2291380" y="217689"/>
                  </a:lnTo>
                  <a:lnTo>
                    <a:pt x="2304904" y="208787"/>
                  </a:lnTo>
                  <a:lnTo>
                    <a:pt x="2315892" y="200694"/>
                  </a:lnTo>
                  <a:lnTo>
                    <a:pt x="2323498" y="192602"/>
                  </a:lnTo>
                  <a:lnTo>
                    <a:pt x="2353926" y="176417"/>
                  </a:lnTo>
                  <a:lnTo>
                    <a:pt x="2386889" y="161850"/>
                  </a:lnTo>
                  <a:lnTo>
                    <a:pt x="2421543" y="146474"/>
                  </a:lnTo>
                  <a:lnTo>
                    <a:pt x="2457888" y="131099"/>
                  </a:lnTo>
                  <a:lnTo>
                    <a:pt x="2532267" y="101966"/>
                  </a:lnTo>
                  <a:lnTo>
                    <a:pt x="2569456" y="88208"/>
                  </a:lnTo>
                  <a:lnTo>
                    <a:pt x="2604955" y="75261"/>
                  </a:lnTo>
                  <a:lnTo>
                    <a:pt x="2639609" y="62312"/>
                  </a:lnTo>
                  <a:lnTo>
                    <a:pt x="2670882" y="50174"/>
                  </a:lnTo>
                  <a:lnTo>
                    <a:pt x="2685251" y="45318"/>
                  </a:lnTo>
                  <a:lnTo>
                    <a:pt x="2698775" y="39653"/>
                  </a:lnTo>
                  <a:lnTo>
                    <a:pt x="2711452" y="34798"/>
                  </a:lnTo>
                  <a:lnTo>
                    <a:pt x="2723286" y="29942"/>
                  </a:lnTo>
                  <a:lnTo>
                    <a:pt x="2733428" y="25087"/>
                  </a:lnTo>
                  <a:lnTo>
                    <a:pt x="2743571" y="21041"/>
                  </a:lnTo>
                  <a:lnTo>
                    <a:pt x="2752023" y="16994"/>
                  </a:lnTo>
                  <a:lnTo>
                    <a:pt x="2757939" y="12948"/>
                  </a:lnTo>
                  <a:lnTo>
                    <a:pt x="2763856" y="9711"/>
                  </a:lnTo>
                  <a:lnTo>
                    <a:pt x="2768082" y="6474"/>
                  </a:lnTo>
                  <a:lnTo>
                    <a:pt x="2769773" y="3237"/>
                  </a:lnTo>
                  <a:lnTo>
                    <a:pt x="2770617" y="809"/>
                  </a:lnTo>
                  <a:lnTo>
                    <a:pt x="2758784" y="0"/>
                  </a:lnTo>
                  <a:lnTo>
                    <a:pt x="2746951" y="0"/>
                  </a:lnTo>
                  <a:lnTo>
                    <a:pt x="2733428" y="809"/>
                  </a:lnTo>
                  <a:lnTo>
                    <a:pt x="2720750" y="1619"/>
                  </a:lnTo>
                  <a:lnTo>
                    <a:pt x="2693703" y="5665"/>
                  </a:lnTo>
                  <a:lnTo>
                    <a:pt x="2665811" y="12139"/>
                  </a:lnTo>
                  <a:lnTo>
                    <a:pt x="2637919" y="18613"/>
                  </a:lnTo>
                  <a:lnTo>
                    <a:pt x="2611717" y="25896"/>
                  </a:lnTo>
                  <a:lnTo>
                    <a:pt x="2586360" y="33179"/>
                  </a:lnTo>
                  <a:lnTo>
                    <a:pt x="2564385" y="39653"/>
                  </a:lnTo>
                  <a:lnTo>
                    <a:pt x="2544100" y="44509"/>
                  </a:lnTo>
                  <a:lnTo>
                    <a:pt x="2522124" y="49364"/>
                  </a:lnTo>
                  <a:lnTo>
                    <a:pt x="2479018" y="61503"/>
                  </a:lnTo>
                  <a:lnTo>
                    <a:pt x="2434222" y="74451"/>
                  </a:lnTo>
                  <a:lnTo>
                    <a:pt x="2391115" y="88208"/>
                  </a:lnTo>
                  <a:lnTo>
                    <a:pt x="2370830" y="94683"/>
                  </a:lnTo>
                  <a:lnTo>
                    <a:pt x="2351391" y="101156"/>
                  </a:lnTo>
                  <a:lnTo>
                    <a:pt x="2332796" y="107631"/>
                  </a:lnTo>
                  <a:lnTo>
                    <a:pt x="2315892" y="113295"/>
                  </a:lnTo>
                  <a:lnTo>
                    <a:pt x="2300678" y="118960"/>
                  </a:lnTo>
                  <a:lnTo>
                    <a:pt x="2287154" y="123816"/>
                  </a:lnTo>
                  <a:lnTo>
                    <a:pt x="2276166" y="128671"/>
                  </a:lnTo>
                  <a:lnTo>
                    <a:pt x="2267714" y="131908"/>
                  </a:lnTo>
                  <a:lnTo>
                    <a:pt x="2261797" y="135145"/>
                  </a:lnTo>
                  <a:lnTo>
                    <a:pt x="2252500" y="139191"/>
                  </a:lnTo>
                  <a:lnTo>
                    <a:pt x="2243203" y="143237"/>
                  </a:lnTo>
                  <a:lnTo>
                    <a:pt x="2231370" y="147284"/>
                  </a:lnTo>
                  <a:lnTo>
                    <a:pt x="2218691" y="152139"/>
                  </a:lnTo>
                  <a:lnTo>
                    <a:pt x="2205168" y="156995"/>
                  </a:lnTo>
                  <a:lnTo>
                    <a:pt x="2176431" y="166706"/>
                  </a:lnTo>
                  <a:lnTo>
                    <a:pt x="2146849" y="175607"/>
                  </a:lnTo>
                  <a:lnTo>
                    <a:pt x="2132480" y="179654"/>
                  </a:lnTo>
                  <a:lnTo>
                    <a:pt x="2118956" y="182891"/>
                  </a:lnTo>
                  <a:lnTo>
                    <a:pt x="2105432" y="186128"/>
                  </a:lnTo>
                  <a:lnTo>
                    <a:pt x="2094445" y="189365"/>
                  </a:lnTo>
                  <a:lnTo>
                    <a:pt x="2084302" y="190983"/>
                  </a:lnTo>
                  <a:lnTo>
                    <a:pt x="2075005" y="192602"/>
                  </a:lnTo>
                  <a:lnTo>
                    <a:pt x="2044577" y="204741"/>
                  </a:lnTo>
                  <a:lnTo>
                    <a:pt x="2014995" y="216070"/>
                  </a:lnTo>
                  <a:lnTo>
                    <a:pt x="1986258" y="227400"/>
                  </a:lnTo>
                  <a:lnTo>
                    <a:pt x="1958365" y="237111"/>
                  </a:lnTo>
                  <a:lnTo>
                    <a:pt x="1900891" y="255724"/>
                  </a:lnTo>
                  <a:lnTo>
                    <a:pt x="1872153" y="263816"/>
                  </a:lnTo>
                  <a:lnTo>
                    <a:pt x="1841725" y="271908"/>
                  </a:lnTo>
                  <a:lnTo>
                    <a:pt x="1763120" y="284047"/>
                  </a:lnTo>
                  <a:lnTo>
                    <a:pt x="1687051" y="296186"/>
                  </a:lnTo>
                  <a:lnTo>
                    <a:pt x="1610981" y="305897"/>
                  </a:lnTo>
                  <a:lnTo>
                    <a:pt x="1572947" y="309943"/>
                  </a:lnTo>
                  <a:lnTo>
                    <a:pt x="1534067" y="313989"/>
                  </a:lnTo>
                  <a:lnTo>
                    <a:pt x="1523079" y="314799"/>
                  </a:lnTo>
                  <a:lnTo>
                    <a:pt x="1510401" y="315608"/>
                  </a:lnTo>
                  <a:lnTo>
                    <a:pt x="1498568" y="316417"/>
                  </a:lnTo>
                  <a:lnTo>
                    <a:pt x="1486735" y="316417"/>
                  </a:lnTo>
                  <a:lnTo>
                    <a:pt x="1479973" y="313989"/>
                  </a:lnTo>
                  <a:lnTo>
                    <a:pt x="1471521" y="311562"/>
                  </a:lnTo>
                  <a:lnTo>
                    <a:pt x="1455462" y="310752"/>
                  </a:lnTo>
                  <a:lnTo>
                    <a:pt x="1440248" y="310752"/>
                  </a:lnTo>
                  <a:lnTo>
                    <a:pt x="1433486" y="310752"/>
                  </a:lnTo>
                  <a:lnTo>
                    <a:pt x="1426724" y="309943"/>
                  </a:lnTo>
                  <a:lnTo>
                    <a:pt x="1414891" y="306706"/>
                  </a:lnTo>
                  <a:lnTo>
                    <a:pt x="1403058" y="303469"/>
                  </a:lnTo>
                  <a:lnTo>
                    <a:pt x="1383618" y="294567"/>
                  </a:lnTo>
                  <a:lnTo>
                    <a:pt x="1363333" y="285666"/>
                  </a:lnTo>
                  <a:lnTo>
                    <a:pt x="1352345" y="281620"/>
                  </a:lnTo>
                  <a:lnTo>
                    <a:pt x="1339667" y="278382"/>
                  </a:lnTo>
                  <a:lnTo>
                    <a:pt x="1328679" y="278382"/>
                  </a:lnTo>
                  <a:lnTo>
                    <a:pt x="1317691" y="278382"/>
                  </a:lnTo>
                  <a:lnTo>
                    <a:pt x="1298252" y="275954"/>
                  </a:lnTo>
                  <a:lnTo>
                    <a:pt x="1259372" y="267862"/>
                  </a:lnTo>
                  <a:lnTo>
                    <a:pt x="1241622" y="265435"/>
                  </a:lnTo>
                  <a:lnTo>
                    <a:pt x="1224718" y="261388"/>
                  </a:lnTo>
                  <a:lnTo>
                    <a:pt x="1209504" y="258151"/>
                  </a:lnTo>
                  <a:lnTo>
                    <a:pt x="1196826" y="254105"/>
                  </a:lnTo>
                  <a:lnTo>
                    <a:pt x="1184993" y="250058"/>
                  </a:lnTo>
                  <a:lnTo>
                    <a:pt x="1174850" y="246821"/>
                  </a:lnTo>
                  <a:lnTo>
                    <a:pt x="1166398" y="243585"/>
                  </a:lnTo>
                  <a:lnTo>
                    <a:pt x="1159636" y="243585"/>
                  </a:lnTo>
                  <a:lnTo>
                    <a:pt x="1131744" y="244394"/>
                  </a:lnTo>
                  <a:lnTo>
                    <a:pt x="1106388" y="245203"/>
                  </a:lnTo>
                  <a:lnTo>
                    <a:pt x="1081876" y="246821"/>
                  </a:lnTo>
                  <a:lnTo>
                    <a:pt x="1059901" y="248440"/>
                  </a:lnTo>
                  <a:lnTo>
                    <a:pt x="1039615" y="251677"/>
                  </a:lnTo>
                  <a:lnTo>
                    <a:pt x="1019330" y="255724"/>
                  </a:lnTo>
                  <a:lnTo>
                    <a:pt x="999045" y="261388"/>
                  </a:lnTo>
                  <a:lnTo>
                    <a:pt x="979605" y="268672"/>
                  </a:lnTo>
                  <a:lnTo>
                    <a:pt x="975379" y="263816"/>
                  </a:lnTo>
                  <a:lnTo>
                    <a:pt x="970308" y="259770"/>
                  </a:lnTo>
                  <a:lnTo>
                    <a:pt x="960165" y="254105"/>
                  </a:lnTo>
                  <a:lnTo>
                    <a:pt x="938190" y="254105"/>
                  </a:lnTo>
                  <a:lnTo>
                    <a:pt x="917904" y="254105"/>
                  </a:lnTo>
                  <a:lnTo>
                    <a:pt x="898464" y="254105"/>
                  </a:lnTo>
                  <a:lnTo>
                    <a:pt x="880715" y="253296"/>
                  </a:lnTo>
                  <a:lnTo>
                    <a:pt x="847751" y="253296"/>
                  </a:lnTo>
                  <a:lnTo>
                    <a:pt x="818169" y="254105"/>
                  </a:lnTo>
                  <a:lnTo>
                    <a:pt x="789431" y="254105"/>
                  </a:lnTo>
                  <a:lnTo>
                    <a:pt x="761539" y="256533"/>
                  </a:lnTo>
                  <a:lnTo>
                    <a:pt x="731112" y="258960"/>
                  </a:lnTo>
                  <a:lnTo>
                    <a:pt x="715898" y="260579"/>
                  </a:lnTo>
                  <a:lnTo>
                    <a:pt x="698994" y="263006"/>
                  </a:lnTo>
                  <a:lnTo>
                    <a:pt x="691387" y="262197"/>
                  </a:lnTo>
                  <a:lnTo>
                    <a:pt x="684625" y="260579"/>
                  </a:lnTo>
                  <a:lnTo>
                    <a:pt x="678708" y="258960"/>
                  </a:lnTo>
                  <a:lnTo>
                    <a:pt x="674482" y="256533"/>
                  </a:lnTo>
                  <a:lnTo>
                    <a:pt x="666875" y="252487"/>
                  </a:lnTo>
                  <a:lnTo>
                    <a:pt x="660113" y="250058"/>
                  </a:lnTo>
                  <a:lnTo>
                    <a:pt x="635602" y="256533"/>
                  </a:lnTo>
                  <a:lnTo>
                    <a:pt x="611091" y="262197"/>
                  </a:lnTo>
                  <a:lnTo>
                    <a:pt x="588270" y="267862"/>
                  </a:lnTo>
                  <a:lnTo>
                    <a:pt x="566295" y="273527"/>
                  </a:lnTo>
                  <a:lnTo>
                    <a:pt x="546009" y="279191"/>
                  </a:lnTo>
                  <a:lnTo>
                    <a:pt x="527414" y="285666"/>
                  </a:lnTo>
                  <a:lnTo>
                    <a:pt x="511355" y="29294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287520" y="4441825"/>
              <a:ext cx="739014" cy="532004"/>
            </a:xfrm>
            <a:custGeom>
              <a:avLst/>
              <a:gdLst/>
              <a:ahLst/>
              <a:cxnLst/>
              <a:rect l="0" t="0" r="0" b="0"/>
              <a:pathLst>
                <a:path w="739014" h="532004">
                  <a:moveTo>
                    <a:pt x="534924" y="11176"/>
                  </a:moveTo>
                  <a:lnTo>
                    <a:pt x="535686" y="24003"/>
                  </a:lnTo>
                  <a:lnTo>
                    <a:pt x="537464" y="51308"/>
                  </a:lnTo>
                  <a:lnTo>
                    <a:pt x="539115" y="65024"/>
                  </a:lnTo>
                  <a:lnTo>
                    <a:pt x="541401" y="77978"/>
                  </a:lnTo>
                  <a:lnTo>
                    <a:pt x="544576" y="89789"/>
                  </a:lnTo>
                  <a:lnTo>
                    <a:pt x="548640" y="100076"/>
                  </a:lnTo>
                  <a:lnTo>
                    <a:pt x="552831" y="107188"/>
                  </a:lnTo>
                  <a:lnTo>
                    <a:pt x="557403" y="113538"/>
                  </a:lnTo>
                  <a:lnTo>
                    <a:pt x="563753" y="119126"/>
                  </a:lnTo>
                  <a:lnTo>
                    <a:pt x="567944" y="121412"/>
                  </a:lnTo>
                  <a:lnTo>
                    <a:pt x="572897" y="123825"/>
                  </a:lnTo>
                  <a:lnTo>
                    <a:pt x="574167" y="128397"/>
                  </a:lnTo>
                  <a:lnTo>
                    <a:pt x="576580" y="132842"/>
                  </a:lnTo>
                  <a:lnTo>
                    <a:pt x="579882" y="137033"/>
                  </a:lnTo>
                  <a:lnTo>
                    <a:pt x="584073" y="140716"/>
                  </a:lnTo>
                  <a:lnTo>
                    <a:pt x="594360" y="147574"/>
                  </a:lnTo>
                  <a:lnTo>
                    <a:pt x="606171" y="154051"/>
                  </a:lnTo>
                  <a:lnTo>
                    <a:pt x="631952" y="165989"/>
                  </a:lnTo>
                  <a:lnTo>
                    <a:pt x="643890" y="172339"/>
                  </a:lnTo>
                  <a:lnTo>
                    <a:pt x="653669" y="178943"/>
                  </a:lnTo>
                  <a:lnTo>
                    <a:pt x="653542" y="196215"/>
                  </a:lnTo>
                  <a:lnTo>
                    <a:pt x="655193" y="211836"/>
                  </a:lnTo>
                  <a:lnTo>
                    <a:pt x="658368" y="226314"/>
                  </a:lnTo>
                  <a:lnTo>
                    <a:pt x="662813" y="239903"/>
                  </a:lnTo>
                  <a:lnTo>
                    <a:pt x="668401" y="252349"/>
                  </a:lnTo>
                  <a:lnTo>
                    <a:pt x="674878" y="264160"/>
                  </a:lnTo>
                  <a:lnTo>
                    <a:pt x="689356" y="286131"/>
                  </a:lnTo>
                  <a:lnTo>
                    <a:pt x="704977" y="306832"/>
                  </a:lnTo>
                  <a:lnTo>
                    <a:pt x="719455" y="327533"/>
                  </a:lnTo>
                  <a:lnTo>
                    <a:pt x="725805" y="338455"/>
                  </a:lnTo>
                  <a:lnTo>
                    <a:pt x="731520" y="349631"/>
                  </a:lnTo>
                  <a:lnTo>
                    <a:pt x="735965" y="361315"/>
                  </a:lnTo>
                  <a:lnTo>
                    <a:pt x="739013" y="373888"/>
                  </a:lnTo>
                  <a:lnTo>
                    <a:pt x="737489" y="385318"/>
                  </a:lnTo>
                  <a:lnTo>
                    <a:pt x="734568" y="398145"/>
                  </a:lnTo>
                  <a:lnTo>
                    <a:pt x="727075" y="425958"/>
                  </a:lnTo>
                  <a:lnTo>
                    <a:pt x="724027" y="440309"/>
                  </a:lnTo>
                  <a:lnTo>
                    <a:pt x="722757" y="454025"/>
                  </a:lnTo>
                  <a:lnTo>
                    <a:pt x="724027" y="467360"/>
                  </a:lnTo>
                  <a:lnTo>
                    <a:pt x="725805" y="473583"/>
                  </a:lnTo>
                  <a:lnTo>
                    <a:pt x="728726" y="479298"/>
                  </a:lnTo>
                  <a:lnTo>
                    <a:pt x="723392" y="487934"/>
                  </a:lnTo>
                  <a:lnTo>
                    <a:pt x="717169" y="495427"/>
                  </a:lnTo>
                  <a:lnTo>
                    <a:pt x="710311" y="502285"/>
                  </a:lnTo>
                  <a:lnTo>
                    <a:pt x="702691" y="508889"/>
                  </a:lnTo>
                  <a:lnTo>
                    <a:pt x="686054" y="520319"/>
                  </a:lnTo>
                  <a:lnTo>
                    <a:pt x="668020" y="532003"/>
                  </a:lnTo>
                  <a:lnTo>
                    <a:pt x="657733" y="528701"/>
                  </a:lnTo>
                  <a:lnTo>
                    <a:pt x="647319" y="523367"/>
                  </a:lnTo>
                  <a:lnTo>
                    <a:pt x="636651" y="518287"/>
                  </a:lnTo>
                  <a:lnTo>
                    <a:pt x="630936" y="516763"/>
                  </a:lnTo>
                  <a:lnTo>
                    <a:pt x="625348" y="516001"/>
                  </a:lnTo>
                  <a:lnTo>
                    <a:pt x="614045" y="517398"/>
                  </a:lnTo>
                  <a:lnTo>
                    <a:pt x="603123" y="520700"/>
                  </a:lnTo>
                  <a:lnTo>
                    <a:pt x="592709" y="525780"/>
                  </a:lnTo>
                  <a:lnTo>
                    <a:pt x="582676" y="532003"/>
                  </a:lnTo>
                  <a:lnTo>
                    <a:pt x="582676" y="526288"/>
                  </a:lnTo>
                  <a:lnTo>
                    <a:pt x="583184" y="520954"/>
                  </a:lnTo>
                  <a:lnTo>
                    <a:pt x="585724" y="511556"/>
                  </a:lnTo>
                  <a:lnTo>
                    <a:pt x="589280" y="503047"/>
                  </a:lnTo>
                  <a:lnTo>
                    <a:pt x="593090" y="495046"/>
                  </a:lnTo>
                  <a:lnTo>
                    <a:pt x="584835" y="498221"/>
                  </a:lnTo>
                  <a:lnTo>
                    <a:pt x="577215" y="501777"/>
                  </a:lnTo>
                  <a:lnTo>
                    <a:pt x="569976" y="504571"/>
                  </a:lnTo>
                  <a:lnTo>
                    <a:pt x="562737" y="505714"/>
                  </a:lnTo>
                  <a:lnTo>
                    <a:pt x="565150" y="499110"/>
                  </a:lnTo>
                  <a:lnTo>
                    <a:pt x="568325" y="493522"/>
                  </a:lnTo>
                  <a:lnTo>
                    <a:pt x="572643" y="488696"/>
                  </a:lnTo>
                  <a:lnTo>
                    <a:pt x="577342" y="484378"/>
                  </a:lnTo>
                  <a:lnTo>
                    <a:pt x="582676" y="480822"/>
                  </a:lnTo>
                  <a:lnTo>
                    <a:pt x="588518" y="478028"/>
                  </a:lnTo>
                  <a:lnTo>
                    <a:pt x="600837" y="474091"/>
                  </a:lnTo>
                  <a:lnTo>
                    <a:pt x="613283" y="472059"/>
                  </a:lnTo>
                  <a:lnTo>
                    <a:pt x="624586" y="471424"/>
                  </a:lnTo>
                  <a:lnTo>
                    <a:pt x="633603" y="472440"/>
                  </a:lnTo>
                  <a:lnTo>
                    <a:pt x="637032" y="473202"/>
                  </a:lnTo>
                  <a:lnTo>
                    <a:pt x="639445" y="474091"/>
                  </a:lnTo>
                  <a:lnTo>
                    <a:pt x="644906" y="468249"/>
                  </a:lnTo>
                  <a:lnTo>
                    <a:pt x="648589" y="463296"/>
                  </a:lnTo>
                  <a:lnTo>
                    <a:pt x="651510" y="458470"/>
                  </a:lnTo>
                  <a:lnTo>
                    <a:pt x="653161" y="454025"/>
                  </a:lnTo>
                  <a:lnTo>
                    <a:pt x="653542" y="445262"/>
                  </a:lnTo>
                  <a:lnTo>
                    <a:pt x="651383" y="436753"/>
                  </a:lnTo>
                  <a:lnTo>
                    <a:pt x="647065" y="427482"/>
                  </a:lnTo>
                  <a:lnTo>
                    <a:pt x="642112" y="416560"/>
                  </a:lnTo>
                  <a:lnTo>
                    <a:pt x="637286" y="403352"/>
                  </a:lnTo>
                  <a:lnTo>
                    <a:pt x="635381" y="395732"/>
                  </a:lnTo>
                  <a:lnTo>
                    <a:pt x="633730" y="387096"/>
                  </a:lnTo>
                  <a:lnTo>
                    <a:pt x="626364" y="374269"/>
                  </a:lnTo>
                  <a:lnTo>
                    <a:pt x="619506" y="363474"/>
                  </a:lnTo>
                  <a:lnTo>
                    <a:pt x="612648" y="354330"/>
                  </a:lnTo>
                  <a:lnTo>
                    <a:pt x="606171" y="346583"/>
                  </a:lnTo>
                  <a:lnTo>
                    <a:pt x="599948" y="340233"/>
                  </a:lnTo>
                  <a:lnTo>
                    <a:pt x="593725" y="334645"/>
                  </a:lnTo>
                  <a:lnTo>
                    <a:pt x="581406" y="324993"/>
                  </a:lnTo>
                  <a:lnTo>
                    <a:pt x="568579" y="315214"/>
                  </a:lnTo>
                  <a:lnTo>
                    <a:pt x="561721" y="309753"/>
                  </a:lnTo>
                  <a:lnTo>
                    <a:pt x="554482" y="303276"/>
                  </a:lnTo>
                  <a:lnTo>
                    <a:pt x="546608" y="295656"/>
                  </a:lnTo>
                  <a:lnTo>
                    <a:pt x="538480" y="286766"/>
                  </a:lnTo>
                  <a:lnTo>
                    <a:pt x="529590" y="276098"/>
                  </a:lnTo>
                  <a:lnTo>
                    <a:pt x="520192" y="263398"/>
                  </a:lnTo>
                  <a:lnTo>
                    <a:pt x="500761" y="255016"/>
                  </a:lnTo>
                  <a:lnTo>
                    <a:pt x="480695" y="245745"/>
                  </a:lnTo>
                  <a:lnTo>
                    <a:pt x="459740" y="235839"/>
                  </a:lnTo>
                  <a:lnTo>
                    <a:pt x="438658" y="225552"/>
                  </a:lnTo>
                  <a:lnTo>
                    <a:pt x="396113" y="202819"/>
                  </a:lnTo>
                  <a:lnTo>
                    <a:pt x="355219" y="178943"/>
                  </a:lnTo>
                  <a:lnTo>
                    <a:pt x="351028" y="173609"/>
                  </a:lnTo>
                  <a:lnTo>
                    <a:pt x="344551" y="168021"/>
                  </a:lnTo>
                  <a:lnTo>
                    <a:pt x="328168" y="156591"/>
                  </a:lnTo>
                  <a:lnTo>
                    <a:pt x="311277" y="145923"/>
                  </a:lnTo>
                  <a:lnTo>
                    <a:pt x="304038" y="141097"/>
                  </a:lnTo>
                  <a:lnTo>
                    <a:pt x="298450" y="136779"/>
                  </a:lnTo>
                  <a:lnTo>
                    <a:pt x="281305" y="135509"/>
                  </a:lnTo>
                  <a:lnTo>
                    <a:pt x="264160" y="135890"/>
                  </a:lnTo>
                  <a:lnTo>
                    <a:pt x="255778" y="137287"/>
                  </a:lnTo>
                  <a:lnTo>
                    <a:pt x="247523" y="139446"/>
                  </a:lnTo>
                  <a:lnTo>
                    <a:pt x="239395" y="142875"/>
                  </a:lnTo>
                  <a:lnTo>
                    <a:pt x="231521" y="147447"/>
                  </a:lnTo>
                  <a:lnTo>
                    <a:pt x="209804" y="147320"/>
                  </a:lnTo>
                  <a:lnTo>
                    <a:pt x="189103" y="147955"/>
                  </a:lnTo>
                  <a:lnTo>
                    <a:pt x="169291" y="148717"/>
                  </a:lnTo>
                  <a:lnTo>
                    <a:pt x="150114" y="149098"/>
                  </a:lnTo>
                  <a:lnTo>
                    <a:pt x="131445" y="148463"/>
                  </a:lnTo>
                  <a:lnTo>
                    <a:pt x="112903" y="146177"/>
                  </a:lnTo>
                  <a:lnTo>
                    <a:pt x="94234" y="141478"/>
                  </a:lnTo>
                  <a:lnTo>
                    <a:pt x="75311" y="134112"/>
                  </a:lnTo>
                  <a:lnTo>
                    <a:pt x="60325" y="146685"/>
                  </a:lnTo>
                  <a:lnTo>
                    <a:pt x="46990" y="160020"/>
                  </a:lnTo>
                  <a:lnTo>
                    <a:pt x="34798" y="172847"/>
                  </a:lnTo>
                  <a:lnTo>
                    <a:pt x="22733" y="184150"/>
                  </a:lnTo>
                  <a:lnTo>
                    <a:pt x="14605" y="181610"/>
                  </a:lnTo>
                  <a:lnTo>
                    <a:pt x="7239" y="176784"/>
                  </a:lnTo>
                  <a:lnTo>
                    <a:pt x="1778" y="170434"/>
                  </a:lnTo>
                  <a:lnTo>
                    <a:pt x="254" y="166878"/>
                  </a:lnTo>
                  <a:lnTo>
                    <a:pt x="0" y="163195"/>
                  </a:lnTo>
                  <a:lnTo>
                    <a:pt x="17018" y="151130"/>
                  </a:lnTo>
                  <a:lnTo>
                    <a:pt x="34798" y="136779"/>
                  </a:lnTo>
                  <a:lnTo>
                    <a:pt x="53975" y="121158"/>
                  </a:lnTo>
                  <a:lnTo>
                    <a:pt x="74041" y="104521"/>
                  </a:lnTo>
                  <a:lnTo>
                    <a:pt x="95758" y="87757"/>
                  </a:lnTo>
                  <a:lnTo>
                    <a:pt x="118999" y="71247"/>
                  </a:lnTo>
                  <a:lnTo>
                    <a:pt x="143764" y="56007"/>
                  </a:lnTo>
                  <a:lnTo>
                    <a:pt x="170561" y="42037"/>
                  </a:lnTo>
                  <a:lnTo>
                    <a:pt x="182118" y="40640"/>
                  </a:lnTo>
                  <a:lnTo>
                    <a:pt x="193675" y="41656"/>
                  </a:lnTo>
                  <a:lnTo>
                    <a:pt x="205359" y="43815"/>
                  </a:lnTo>
                  <a:lnTo>
                    <a:pt x="217043" y="47244"/>
                  </a:lnTo>
                  <a:lnTo>
                    <a:pt x="240538" y="54102"/>
                  </a:lnTo>
                  <a:lnTo>
                    <a:pt x="252476" y="56769"/>
                  </a:lnTo>
                  <a:lnTo>
                    <a:pt x="264414" y="57912"/>
                  </a:lnTo>
                  <a:lnTo>
                    <a:pt x="316103" y="57150"/>
                  </a:lnTo>
                  <a:lnTo>
                    <a:pt x="341884" y="55245"/>
                  </a:lnTo>
                  <a:lnTo>
                    <a:pt x="367919" y="52451"/>
                  </a:lnTo>
                  <a:lnTo>
                    <a:pt x="393446" y="48768"/>
                  </a:lnTo>
                  <a:lnTo>
                    <a:pt x="419100" y="44069"/>
                  </a:lnTo>
                  <a:lnTo>
                    <a:pt x="444246" y="38227"/>
                  </a:lnTo>
                  <a:lnTo>
                    <a:pt x="469011" y="31496"/>
                  </a:lnTo>
                  <a:lnTo>
                    <a:pt x="486410" y="24638"/>
                  </a:lnTo>
                  <a:lnTo>
                    <a:pt x="503047" y="15748"/>
                  </a:lnTo>
                  <a:lnTo>
                    <a:pt x="519049" y="6985"/>
                  </a:lnTo>
                  <a:lnTo>
                    <a:pt x="534289" y="0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287300" y="4441403"/>
              <a:ext cx="738723" cy="532486"/>
            </a:xfrm>
            <a:custGeom>
              <a:avLst/>
              <a:gdLst/>
              <a:ahLst/>
              <a:cxnLst/>
              <a:rect l="0" t="0" r="0" b="0"/>
              <a:pathLst>
                <a:path w="738723" h="532486">
                  <a:moveTo>
                    <a:pt x="534179" y="0"/>
                  </a:moveTo>
                  <a:lnTo>
                    <a:pt x="518965" y="7283"/>
                  </a:lnTo>
                  <a:lnTo>
                    <a:pt x="503751" y="16185"/>
                  </a:lnTo>
                  <a:lnTo>
                    <a:pt x="486847" y="25086"/>
                  </a:lnTo>
                  <a:lnTo>
                    <a:pt x="469097" y="32370"/>
                  </a:lnTo>
                  <a:lnTo>
                    <a:pt x="444586" y="38843"/>
                  </a:lnTo>
                  <a:lnTo>
                    <a:pt x="419229" y="44508"/>
                  </a:lnTo>
                  <a:lnTo>
                    <a:pt x="393872" y="49364"/>
                  </a:lnTo>
                  <a:lnTo>
                    <a:pt x="368516" y="52601"/>
                  </a:lnTo>
                  <a:lnTo>
                    <a:pt x="342314" y="55838"/>
                  </a:lnTo>
                  <a:lnTo>
                    <a:pt x="316112" y="57456"/>
                  </a:lnTo>
                  <a:lnTo>
                    <a:pt x="264554" y="58265"/>
                  </a:lnTo>
                  <a:lnTo>
                    <a:pt x="252721" y="57456"/>
                  </a:lnTo>
                  <a:lnTo>
                    <a:pt x="240888" y="55028"/>
                  </a:lnTo>
                  <a:lnTo>
                    <a:pt x="217222" y="47745"/>
                  </a:lnTo>
                  <a:lnTo>
                    <a:pt x="205389" y="44508"/>
                  </a:lnTo>
                  <a:lnTo>
                    <a:pt x="193556" y="42081"/>
                  </a:lnTo>
                  <a:lnTo>
                    <a:pt x="182567" y="41271"/>
                  </a:lnTo>
                  <a:lnTo>
                    <a:pt x="170734" y="42081"/>
                  </a:lnTo>
                  <a:lnTo>
                    <a:pt x="143688" y="56647"/>
                  </a:lnTo>
                  <a:lnTo>
                    <a:pt x="119176" y="72023"/>
                  </a:lnTo>
                  <a:lnTo>
                    <a:pt x="95510" y="88208"/>
                  </a:lnTo>
                  <a:lnTo>
                    <a:pt x="74380" y="105202"/>
                  </a:lnTo>
                  <a:lnTo>
                    <a:pt x="54094" y="121387"/>
                  </a:lnTo>
                  <a:lnTo>
                    <a:pt x="35499" y="137572"/>
                  </a:lnTo>
                  <a:lnTo>
                    <a:pt x="16905" y="151329"/>
                  </a:lnTo>
                  <a:lnTo>
                    <a:pt x="0" y="163468"/>
                  </a:lnTo>
                  <a:lnTo>
                    <a:pt x="845" y="167514"/>
                  </a:lnTo>
                  <a:lnTo>
                    <a:pt x="1691" y="170751"/>
                  </a:lnTo>
                  <a:lnTo>
                    <a:pt x="7607" y="177225"/>
                  </a:lnTo>
                  <a:lnTo>
                    <a:pt x="15214" y="182080"/>
                  </a:lnTo>
                  <a:lnTo>
                    <a:pt x="22821" y="184508"/>
                  </a:lnTo>
                  <a:lnTo>
                    <a:pt x="35499" y="173179"/>
                  </a:lnTo>
                  <a:lnTo>
                    <a:pt x="47332" y="160230"/>
                  </a:lnTo>
                  <a:lnTo>
                    <a:pt x="60856" y="147283"/>
                  </a:lnTo>
                  <a:lnTo>
                    <a:pt x="75225" y="134335"/>
                  </a:lnTo>
                  <a:lnTo>
                    <a:pt x="94665" y="142427"/>
                  </a:lnTo>
                  <a:lnTo>
                    <a:pt x="113260" y="146474"/>
                  </a:lnTo>
                  <a:lnTo>
                    <a:pt x="131854" y="148901"/>
                  </a:lnTo>
                  <a:lnTo>
                    <a:pt x="150449" y="149711"/>
                  </a:lnTo>
                  <a:lnTo>
                    <a:pt x="169044" y="148901"/>
                  </a:lnTo>
                  <a:lnTo>
                    <a:pt x="189329" y="148901"/>
                  </a:lnTo>
                  <a:lnTo>
                    <a:pt x="209615" y="147283"/>
                  </a:lnTo>
                  <a:lnTo>
                    <a:pt x="231590" y="148092"/>
                  </a:lnTo>
                  <a:lnTo>
                    <a:pt x="240043" y="143237"/>
                  </a:lnTo>
                  <a:lnTo>
                    <a:pt x="247650" y="140000"/>
                  </a:lnTo>
                  <a:lnTo>
                    <a:pt x="256102" y="137572"/>
                  </a:lnTo>
                  <a:lnTo>
                    <a:pt x="264554" y="135953"/>
                  </a:lnTo>
                  <a:lnTo>
                    <a:pt x="281458" y="135953"/>
                  </a:lnTo>
                  <a:lnTo>
                    <a:pt x="298363" y="137572"/>
                  </a:lnTo>
                  <a:lnTo>
                    <a:pt x="304279" y="141618"/>
                  </a:lnTo>
                  <a:lnTo>
                    <a:pt x="311886" y="146474"/>
                  </a:lnTo>
                  <a:lnTo>
                    <a:pt x="327945" y="156994"/>
                  </a:lnTo>
                  <a:lnTo>
                    <a:pt x="344850" y="168323"/>
                  </a:lnTo>
                  <a:lnTo>
                    <a:pt x="350767" y="173988"/>
                  </a:lnTo>
                  <a:lnTo>
                    <a:pt x="355838" y="179653"/>
                  </a:lnTo>
                  <a:lnTo>
                    <a:pt x="396408" y="203121"/>
                  </a:lnTo>
                  <a:lnTo>
                    <a:pt x="439514" y="225780"/>
                  </a:lnTo>
                  <a:lnTo>
                    <a:pt x="459799" y="236300"/>
                  </a:lnTo>
                  <a:lnTo>
                    <a:pt x="480930" y="246011"/>
                  </a:lnTo>
                  <a:lnTo>
                    <a:pt x="501215" y="254913"/>
                  </a:lnTo>
                  <a:lnTo>
                    <a:pt x="520655" y="263814"/>
                  </a:lnTo>
                  <a:lnTo>
                    <a:pt x="529952" y="276762"/>
                  </a:lnTo>
                  <a:lnTo>
                    <a:pt x="538405" y="287283"/>
                  </a:lnTo>
                  <a:lnTo>
                    <a:pt x="546857" y="296185"/>
                  </a:lnTo>
                  <a:lnTo>
                    <a:pt x="554464" y="303468"/>
                  </a:lnTo>
                  <a:lnTo>
                    <a:pt x="562071" y="309941"/>
                  </a:lnTo>
                  <a:lnTo>
                    <a:pt x="568833" y="315606"/>
                  </a:lnTo>
                  <a:lnTo>
                    <a:pt x="581511" y="325318"/>
                  </a:lnTo>
                  <a:lnTo>
                    <a:pt x="594189" y="335028"/>
                  </a:lnTo>
                  <a:lnTo>
                    <a:pt x="600106" y="340693"/>
                  </a:lnTo>
                  <a:lnTo>
                    <a:pt x="606022" y="347167"/>
                  </a:lnTo>
                  <a:lnTo>
                    <a:pt x="612784" y="354450"/>
                  </a:lnTo>
                  <a:lnTo>
                    <a:pt x="619546" y="364161"/>
                  </a:lnTo>
                  <a:lnTo>
                    <a:pt x="626307" y="374681"/>
                  </a:lnTo>
                  <a:lnTo>
                    <a:pt x="633915" y="387629"/>
                  </a:lnTo>
                  <a:lnTo>
                    <a:pt x="635605" y="395722"/>
                  </a:lnTo>
                  <a:lnTo>
                    <a:pt x="637296" y="403814"/>
                  </a:lnTo>
                  <a:lnTo>
                    <a:pt x="642367" y="417572"/>
                  </a:lnTo>
                  <a:lnTo>
                    <a:pt x="647438" y="428092"/>
                  </a:lnTo>
                  <a:lnTo>
                    <a:pt x="651664" y="437803"/>
                  </a:lnTo>
                  <a:lnTo>
                    <a:pt x="654200" y="445896"/>
                  </a:lnTo>
                  <a:lnTo>
                    <a:pt x="653355" y="453988"/>
                  </a:lnTo>
                  <a:lnTo>
                    <a:pt x="651664" y="458844"/>
                  </a:lnTo>
                  <a:lnTo>
                    <a:pt x="649129" y="463699"/>
                  </a:lnTo>
                  <a:lnTo>
                    <a:pt x="645748" y="468554"/>
                  </a:lnTo>
                  <a:lnTo>
                    <a:pt x="639831" y="474219"/>
                  </a:lnTo>
                  <a:lnTo>
                    <a:pt x="637296" y="473410"/>
                  </a:lnTo>
                  <a:lnTo>
                    <a:pt x="633915" y="472601"/>
                  </a:lnTo>
                  <a:lnTo>
                    <a:pt x="624617" y="471791"/>
                  </a:lnTo>
                  <a:lnTo>
                    <a:pt x="613629" y="472601"/>
                  </a:lnTo>
                  <a:lnTo>
                    <a:pt x="600951" y="474219"/>
                  </a:lnTo>
                  <a:lnTo>
                    <a:pt x="589118" y="478265"/>
                  </a:lnTo>
                  <a:lnTo>
                    <a:pt x="583202" y="481502"/>
                  </a:lnTo>
                  <a:lnTo>
                    <a:pt x="577285" y="484739"/>
                  </a:lnTo>
                  <a:lnTo>
                    <a:pt x="573059" y="489595"/>
                  </a:lnTo>
                  <a:lnTo>
                    <a:pt x="568833" y="493641"/>
                  </a:lnTo>
                  <a:lnTo>
                    <a:pt x="565452" y="499306"/>
                  </a:lnTo>
                  <a:lnTo>
                    <a:pt x="562916" y="505780"/>
                  </a:lnTo>
                  <a:lnTo>
                    <a:pt x="570523" y="504970"/>
                  </a:lnTo>
                  <a:lnTo>
                    <a:pt x="577285" y="501734"/>
                  </a:lnTo>
                  <a:lnTo>
                    <a:pt x="584892" y="498497"/>
                  </a:lnTo>
                  <a:lnTo>
                    <a:pt x="593344" y="495260"/>
                  </a:lnTo>
                  <a:lnTo>
                    <a:pt x="589118" y="503352"/>
                  </a:lnTo>
                  <a:lnTo>
                    <a:pt x="585737" y="512254"/>
                  </a:lnTo>
                  <a:lnTo>
                    <a:pt x="583202" y="521155"/>
                  </a:lnTo>
                  <a:lnTo>
                    <a:pt x="583202" y="526820"/>
                  </a:lnTo>
                  <a:lnTo>
                    <a:pt x="583202" y="532485"/>
                  </a:lnTo>
                  <a:lnTo>
                    <a:pt x="593344" y="526011"/>
                  </a:lnTo>
                  <a:lnTo>
                    <a:pt x="603487" y="521155"/>
                  </a:lnTo>
                  <a:lnTo>
                    <a:pt x="614474" y="517918"/>
                  </a:lnTo>
                  <a:lnTo>
                    <a:pt x="625463" y="516300"/>
                  </a:lnTo>
                  <a:lnTo>
                    <a:pt x="631379" y="517109"/>
                  </a:lnTo>
                  <a:lnTo>
                    <a:pt x="636450" y="518728"/>
                  </a:lnTo>
                  <a:lnTo>
                    <a:pt x="647438" y="523583"/>
                  </a:lnTo>
                  <a:lnTo>
                    <a:pt x="658426" y="529248"/>
                  </a:lnTo>
                  <a:lnTo>
                    <a:pt x="668568" y="532485"/>
                  </a:lnTo>
                  <a:lnTo>
                    <a:pt x="686318" y="521155"/>
                  </a:lnTo>
                  <a:lnTo>
                    <a:pt x="703223" y="509017"/>
                  </a:lnTo>
                  <a:lnTo>
                    <a:pt x="709985" y="502543"/>
                  </a:lnTo>
                  <a:lnTo>
                    <a:pt x="717591" y="496068"/>
                  </a:lnTo>
                  <a:lnTo>
                    <a:pt x="723508" y="487976"/>
                  </a:lnTo>
                  <a:lnTo>
                    <a:pt x="729424" y="479884"/>
                  </a:lnTo>
                  <a:lnTo>
                    <a:pt x="726044" y="474219"/>
                  </a:lnTo>
                  <a:lnTo>
                    <a:pt x="724353" y="467745"/>
                  </a:lnTo>
                  <a:lnTo>
                    <a:pt x="723508" y="454797"/>
                  </a:lnTo>
                  <a:lnTo>
                    <a:pt x="724353" y="441040"/>
                  </a:lnTo>
                  <a:lnTo>
                    <a:pt x="727734" y="426474"/>
                  </a:lnTo>
                  <a:lnTo>
                    <a:pt x="734496" y="398150"/>
                  </a:lnTo>
                  <a:lnTo>
                    <a:pt x="737877" y="385202"/>
                  </a:lnTo>
                  <a:lnTo>
                    <a:pt x="738722" y="373872"/>
                  </a:lnTo>
                  <a:lnTo>
                    <a:pt x="736186" y="361734"/>
                  </a:lnTo>
                  <a:lnTo>
                    <a:pt x="731960" y="350404"/>
                  </a:lnTo>
                  <a:lnTo>
                    <a:pt x="726044" y="338265"/>
                  </a:lnTo>
                  <a:lnTo>
                    <a:pt x="719282" y="327745"/>
                  </a:lnTo>
                  <a:lnTo>
                    <a:pt x="704913" y="306704"/>
                  </a:lnTo>
                  <a:lnTo>
                    <a:pt x="689699" y="286474"/>
                  </a:lnTo>
                  <a:lnTo>
                    <a:pt x="675330" y="264624"/>
                  </a:lnTo>
                  <a:lnTo>
                    <a:pt x="668568" y="252485"/>
                  </a:lnTo>
                  <a:lnTo>
                    <a:pt x="662652" y="240347"/>
                  </a:lnTo>
                  <a:lnTo>
                    <a:pt x="658426" y="226589"/>
                  </a:lnTo>
                  <a:lnTo>
                    <a:pt x="655045" y="212023"/>
                  </a:lnTo>
                  <a:lnTo>
                    <a:pt x="654200" y="196647"/>
                  </a:lnTo>
                  <a:lnTo>
                    <a:pt x="654200" y="179653"/>
                  </a:lnTo>
                  <a:lnTo>
                    <a:pt x="644057" y="172369"/>
                  </a:lnTo>
                  <a:lnTo>
                    <a:pt x="632224" y="166705"/>
                  </a:lnTo>
                  <a:lnTo>
                    <a:pt x="606022" y="154566"/>
                  </a:lnTo>
                  <a:lnTo>
                    <a:pt x="595035" y="148092"/>
                  </a:lnTo>
                  <a:lnTo>
                    <a:pt x="584046" y="140809"/>
                  </a:lnTo>
                  <a:lnTo>
                    <a:pt x="580666" y="137572"/>
                  </a:lnTo>
                  <a:lnTo>
                    <a:pt x="576440" y="133526"/>
                  </a:lnTo>
                  <a:lnTo>
                    <a:pt x="574749" y="128670"/>
                  </a:lnTo>
                  <a:lnTo>
                    <a:pt x="573059" y="124624"/>
                  </a:lnTo>
                  <a:lnTo>
                    <a:pt x="567987" y="122196"/>
                  </a:lnTo>
                  <a:lnTo>
                    <a:pt x="563761" y="119768"/>
                  </a:lnTo>
                  <a:lnTo>
                    <a:pt x="557000" y="114103"/>
                  </a:lnTo>
                  <a:lnTo>
                    <a:pt x="552774" y="107629"/>
                  </a:lnTo>
                  <a:lnTo>
                    <a:pt x="548547" y="100346"/>
                  </a:lnTo>
                  <a:lnTo>
                    <a:pt x="544321" y="90635"/>
                  </a:lnTo>
                  <a:lnTo>
                    <a:pt x="541786" y="78497"/>
                  </a:lnTo>
                  <a:lnTo>
                    <a:pt x="539250" y="65549"/>
                  </a:lnTo>
                  <a:lnTo>
                    <a:pt x="537560" y="51791"/>
                  </a:lnTo>
                  <a:lnTo>
                    <a:pt x="535869" y="24277"/>
                  </a:lnTo>
                  <a:lnTo>
                    <a:pt x="535024" y="1213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89679" y="4441825"/>
              <a:ext cx="526416" cy="182500"/>
            </a:xfrm>
            <a:custGeom>
              <a:avLst/>
              <a:gdLst/>
              <a:ahLst/>
              <a:cxnLst/>
              <a:rect l="0" t="0" r="0" b="0"/>
              <a:pathLst>
                <a:path w="526416" h="182500">
                  <a:moveTo>
                    <a:pt x="8001" y="162433"/>
                  </a:moveTo>
                  <a:lnTo>
                    <a:pt x="16764" y="154686"/>
                  </a:lnTo>
                  <a:lnTo>
                    <a:pt x="35433" y="137922"/>
                  </a:lnTo>
                  <a:lnTo>
                    <a:pt x="55626" y="119888"/>
                  </a:lnTo>
                  <a:lnTo>
                    <a:pt x="76454" y="101092"/>
                  </a:lnTo>
                  <a:lnTo>
                    <a:pt x="98171" y="83566"/>
                  </a:lnTo>
                  <a:lnTo>
                    <a:pt x="120015" y="67945"/>
                  </a:lnTo>
                  <a:lnTo>
                    <a:pt x="130683" y="61214"/>
                  </a:lnTo>
                  <a:lnTo>
                    <a:pt x="141605" y="55372"/>
                  </a:lnTo>
                  <a:lnTo>
                    <a:pt x="152273" y="50800"/>
                  </a:lnTo>
                  <a:lnTo>
                    <a:pt x="162560" y="47371"/>
                  </a:lnTo>
                  <a:lnTo>
                    <a:pt x="180213" y="44831"/>
                  </a:lnTo>
                  <a:lnTo>
                    <a:pt x="195707" y="43180"/>
                  </a:lnTo>
                  <a:lnTo>
                    <a:pt x="209423" y="42418"/>
                  </a:lnTo>
                  <a:lnTo>
                    <a:pt x="221615" y="42037"/>
                  </a:lnTo>
                  <a:lnTo>
                    <a:pt x="232410" y="42418"/>
                  </a:lnTo>
                  <a:lnTo>
                    <a:pt x="242062" y="43180"/>
                  </a:lnTo>
                  <a:lnTo>
                    <a:pt x="250571" y="44196"/>
                  </a:lnTo>
                  <a:lnTo>
                    <a:pt x="258318" y="45593"/>
                  </a:lnTo>
                  <a:lnTo>
                    <a:pt x="286385" y="51181"/>
                  </a:lnTo>
                  <a:lnTo>
                    <a:pt x="301244" y="52832"/>
                  </a:lnTo>
                  <a:lnTo>
                    <a:pt x="309626" y="52959"/>
                  </a:lnTo>
                  <a:lnTo>
                    <a:pt x="318770" y="52705"/>
                  </a:lnTo>
                  <a:lnTo>
                    <a:pt x="346075" y="50292"/>
                  </a:lnTo>
                  <a:lnTo>
                    <a:pt x="373380" y="46736"/>
                  </a:lnTo>
                  <a:lnTo>
                    <a:pt x="401066" y="42037"/>
                  </a:lnTo>
                  <a:lnTo>
                    <a:pt x="428117" y="36195"/>
                  </a:lnTo>
                  <a:lnTo>
                    <a:pt x="454660" y="29083"/>
                  </a:lnTo>
                  <a:lnTo>
                    <a:pt x="479933" y="20701"/>
                  </a:lnTo>
                  <a:lnTo>
                    <a:pt x="504190" y="11049"/>
                  </a:lnTo>
                  <a:lnTo>
                    <a:pt x="526415" y="0"/>
                  </a:lnTo>
                  <a:lnTo>
                    <a:pt x="520954" y="9144"/>
                  </a:lnTo>
                  <a:lnTo>
                    <a:pt x="514858" y="17272"/>
                  </a:lnTo>
                  <a:lnTo>
                    <a:pt x="508381" y="24638"/>
                  </a:lnTo>
                  <a:lnTo>
                    <a:pt x="501650" y="30988"/>
                  </a:lnTo>
                  <a:lnTo>
                    <a:pt x="487299" y="41021"/>
                  </a:lnTo>
                  <a:lnTo>
                    <a:pt x="471932" y="48768"/>
                  </a:lnTo>
                  <a:lnTo>
                    <a:pt x="455803" y="54483"/>
                  </a:lnTo>
                  <a:lnTo>
                    <a:pt x="439547" y="59436"/>
                  </a:lnTo>
                  <a:lnTo>
                    <a:pt x="407035" y="68326"/>
                  </a:lnTo>
                  <a:lnTo>
                    <a:pt x="388493" y="70993"/>
                  </a:lnTo>
                  <a:lnTo>
                    <a:pt x="370078" y="72517"/>
                  </a:lnTo>
                  <a:lnTo>
                    <a:pt x="333883" y="73660"/>
                  </a:lnTo>
                  <a:lnTo>
                    <a:pt x="298958" y="72771"/>
                  </a:lnTo>
                  <a:lnTo>
                    <a:pt x="265303" y="71120"/>
                  </a:lnTo>
                  <a:lnTo>
                    <a:pt x="233426" y="69215"/>
                  </a:lnTo>
                  <a:lnTo>
                    <a:pt x="203581" y="68326"/>
                  </a:lnTo>
                  <a:lnTo>
                    <a:pt x="189611" y="68707"/>
                  </a:lnTo>
                  <a:lnTo>
                    <a:pt x="176022" y="69723"/>
                  </a:lnTo>
                  <a:lnTo>
                    <a:pt x="163322" y="71120"/>
                  </a:lnTo>
                  <a:lnTo>
                    <a:pt x="151257" y="73660"/>
                  </a:lnTo>
                  <a:lnTo>
                    <a:pt x="142875" y="76200"/>
                  </a:lnTo>
                  <a:lnTo>
                    <a:pt x="133985" y="79502"/>
                  </a:lnTo>
                  <a:lnTo>
                    <a:pt x="124714" y="83947"/>
                  </a:lnTo>
                  <a:lnTo>
                    <a:pt x="115062" y="89408"/>
                  </a:lnTo>
                  <a:lnTo>
                    <a:pt x="95504" y="102108"/>
                  </a:lnTo>
                  <a:lnTo>
                    <a:pt x="76200" y="117094"/>
                  </a:lnTo>
                  <a:lnTo>
                    <a:pt x="57531" y="133477"/>
                  </a:lnTo>
                  <a:lnTo>
                    <a:pt x="40894" y="150368"/>
                  </a:lnTo>
                  <a:lnTo>
                    <a:pt x="26670" y="167132"/>
                  </a:lnTo>
                  <a:lnTo>
                    <a:pt x="20701" y="174879"/>
                  </a:lnTo>
                  <a:lnTo>
                    <a:pt x="15748" y="182499"/>
                  </a:lnTo>
                  <a:lnTo>
                    <a:pt x="10668" y="181864"/>
                  </a:lnTo>
                  <a:lnTo>
                    <a:pt x="6223" y="178435"/>
                  </a:lnTo>
                  <a:lnTo>
                    <a:pt x="2413" y="173863"/>
                  </a:lnTo>
                  <a:lnTo>
                    <a:pt x="0" y="169164"/>
                  </a:lnTo>
                  <a:close/>
                </a:path>
              </a:pathLst>
            </a:custGeom>
            <a:solidFill>
              <a:srgbClr val="7A7070"/>
            </a:solidFill>
            <a:ln w="0" cap="flat" cmpd="sng" algn="ctr">
              <a:solidFill>
                <a:srgbClr val="7A707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281805" y="4473321"/>
              <a:ext cx="194565" cy="142368"/>
            </a:xfrm>
            <a:custGeom>
              <a:avLst/>
              <a:gdLst/>
              <a:ahLst/>
              <a:cxnLst/>
              <a:rect l="0" t="0" r="0" b="0"/>
              <a:pathLst>
                <a:path w="194565" h="142368">
                  <a:moveTo>
                    <a:pt x="5842" y="140843"/>
                  </a:moveTo>
                  <a:lnTo>
                    <a:pt x="2667" y="137414"/>
                  </a:lnTo>
                  <a:lnTo>
                    <a:pt x="381" y="133350"/>
                  </a:lnTo>
                  <a:lnTo>
                    <a:pt x="0" y="129032"/>
                  </a:lnTo>
                  <a:lnTo>
                    <a:pt x="14478" y="115570"/>
                  </a:lnTo>
                  <a:lnTo>
                    <a:pt x="27178" y="102870"/>
                  </a:lnTo>
                  <a:lnTo>
                    <a:pt x="39243" y="90805"/>
                  </a:lnTo>
                  <a:lnTo>
                    <a:pt x="52578" y="78994"/>
                  </a:lnTo>
                  <a:lnTo>
                    <a:pt x="75946" y="60198"/>
                  </a:lnTo>
                  <a:lnTo>
                    <a:pt x="99949" y="41656"/>
                  </a:lnTo>
                  <a:lnTo>
                    <a:pt x="125095" y="24638"/>
                  </a:lnTo>
                  <a:lnTo>
                    <a:pt x="138303" y="17145"/>
                  </a:lnTo>
                  <a:lnTo>
                    <a:pt x="152019" y="10541"/>
                  </a:lnTo>
                  <a:lnTo>
                    <a:pt x="161798" y="6350"/>
                  </a:lnTo>
                  <a:lnTo>
                    <a:pt x="171831" y="3048"/>
                  </a:lnTo>
                  <a:lnTo>
                    <a:pt x="182753" y="762"/>
                  </a:lnTo>
                  <a:lnTo>
                    <a:pt x="194564" y="0"/>
                  </a:lnTo>
                  <a:lnTo>
                    <a:pt x="184150" y="7493"/>
                  </a:lnTo>
                  <a:lnTo>
                    <a:pt x="171450" y="16129"/>
                  </a:lnTo>
                  <a:lnTo>
                    <a:pt x="156718" y="25400"/>
                  </a:lnTo>
                  <a:lnTo>
                    <a:pt x="140970" y="35560"/>
                  </a:lnTo>
                  <a:lnTo>
                    <a:pt x="108331" y="56896"/>
                  </a:lnTo>
                  <a:lnTo>
                    <a:pt x="92583" y="68199"/>
                  </a:lnTo>
                  <a:lnTo>
                    <a:pt x="78232" y="78994"/>
                  </a:lnTo>
                  <a:lnTo>
                    <a:pt x="59690" y="94107"/>
                  </a:lnTo>
                  <a:lnTo>
                    <a:pt x="41656" y="109982"/>
                  </a:lnTo>
                  <a:lnTo>
                    <a:pt x="24892" y="126238"/>
                  </a:lnTo>
                  <a:lnTo>
                    <a:pt x="9906" y="142367"/>
                  </a:lnTo>
                  <a:close/>
                </a:path>
              </a:pathLst>
            </a:custGeom>
            <a:solidFill>
              <a:srgbClr val="A89696"/>
            </a:solidFill>
            <a:ln w="0" cap="flat" cmpd="sng" algn="ctr">
              <a:solidFill>
                <a:srgbClr val="A8969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445127" y="4461764"/>
              <a:ext cx="317501" cy="45721"/>
            </a:xfrm>
            <a:custGeom>
              <a:avLst/>
              <a:gdLst/>
              <a:ahLst/>
              <a:cxnLst/>
              <a:rect l="0" t="0" r="0" b="0"/>
              <a:pathLst>
                <a:path w="317501" h="45721">
                  <a:moveTo>
                    <a:pt x="22733" y="11049"/>
                  </a:moveTo>
                  <a:lnTo>
                    <a:pt x="25781" y="9144"/>
                  </a:lnTo>
                  <a:lnTo>
                    <a:pt x="29464" y="7620"/>
                  </a:lnTo>
                  <a:lnTo>
                    <a:pt x="33655" y="6858"/>
                  </a:lnTo>
                  <a:lnTo>
                    <a:pt x="43942" y="7112"/>
                  </a:lnTo>
                  <a:lnTo>
                    <a:pt x="55372" y="9779"/>
                  </a:lnTo>
                  <a:lnTo>
                    <a:pt x="60706" y="5334"/>
                  </a:lnTo>
                  <a:lnTo>
                    <a:pt x="66167" y="2032"/>
                  </a:lnTo>
                  <a:lnTo>
                    <a:pt x="71120" y="381"/>
                  </a:lnTo>
                  <a:lnTo>
                    <a:pt x="75946" y="0"/>
                  </a:lnTo>
                  <a:lnTo>
                    <a:pt x="80391" y="889"/>
                  </a:lnTo>
                  <a:lnTo>
                    <a:pt x="84455" y="3048"/>
                  </a:lnTo>
                  <a:lnTo>
                    <a:pt x="87884" y="6477"/>
                  </a:lnTo>
                  <a:lnTo>
                    <a:pt x="90932" y="10795"/>
                  </a:lnTo>
                  <a:lnTo>
                    <a:pt x="101092" y="11557"/>
                  </a:lnTo>
                  <a:lnTo>
                    <a:pt x="113284" y="11811"/>
                  </a:lnTo>
                  <a:lnTo>
                    <a:pt x="126746" y="10033"/>
                  </a:lnTo>
                  <a:lnTo>
                    <a:pt x="133731" y="7874"/>
                  </a:lnTo>
                  <a:lnTo>
                    <a:pt x="140843" y="4445"/>
                  </a:lnTo>
                  <a:lnTo>
                    <a:pt x="145288" y="4699"/>
                  </a:lnTo>
                  <a:lnTo>
                    <a:pt x="148844" y="5080"/>
                  </a:lnTo>
                  <a:lnTo>
                    <a:pt x="155194" y="6604"/>
                  </a:lnTo>
                  <a:lnTo>
                    <a:pt x="161544" y="7366"/>
                  </a:lnTo>
                  <a:lnTo>
                    <a:pt x="165608" y="7112"/>
                  </a:lnTo>
                  <a:lnTo>
                    <a:pt x="170561" y="6477"/>
                  </a:lnTo>
                  <a:lnTo>
                    <a:pt x="171577" y="8255"/>
                  </a:lnTo>
                  <a:lnTo>
                    <a:pt x="171450" y="10414"/>
                  </a:lnTo>
                  <a:lnTo>
                    <a:pt x="169291" y="15494"/>
                  </a:lnTo>
                  <a:lnTo>
                    <a:pt x="167005" y="20701"/>
                  </a:lnTo>
                  <a:lnTo>
                    <a:pt x="166878" y="22987"/>
                  </a:lnTo>
                  <a:lnTo>
                    <a:pt x="167894" y="24638"/>
                  </a:lnTo>
                  <a:lnTo>
                    <a:pt x="179324" y="19050"/>
                  </a:lnTo>
                  <a:lnTo>
                    <a:pt x="189992" y="16256"/>
                  </a:lnTo>
                  <a:lnTo>
                    <a:pt x="199898" y="16637"/>
                  </a:lnTo>
                  <a:lnTo>
                    <a:pt x="204470" y="18161"/>
                  </a:lnTo>
                  <a:lnTo>
                    <a:pt x="208788" y="20320"/>
                  </a:lnTo>
                  <a:lnTo>
                    <a:pt x="212979" y="16256"/>
                  </a:lnTo>
                  <a:lnTo>
                    <a:pt x="217424" y="13081"/>
                  </a:lnTo>
                  <a:lnTo>
                    <a:pt x="221996" y="11049"/>
                  </a:lnTo>
                  <a:lnTo>
                    <a:pt x="226695" y="9906"/>
                  </a:lnTo>
                  <a:lnTo>
                    <a:pt x="231267" y="9779"/>
                  </a:lnTo>
                  <a:lnTo>
                    <a:pt x="235839" y="10414"/>
                  </a:lnTo>
                  <a:lnTo>
                    <a:pt x="240411" y="12319"/>
                  </a:lnTo>
                  <a:lnTo>
                    <a:pt x="244602" y="15113"/>
                  </a:lnTo>
                  <a:lnTo>
                    <a:pt x="246634" y="15367"/>
                  </a:lnTo>
                  <a:lnTo>
                    <a:pt x="248666" y="14605"/>
                  </a:lnTo>
                  <a:lnTo>
                    <a:pt x="253492" y="11557"/>
                  </a:lnTo>
                  <a:lnTo>
                    <a:pt x="260096" y="7620"/>
                  </a:lnTo>
                  <a:lnTo>
                    <a:pt x="264160" y="5715"/>
                  </a:lnTo>
                  <a:lnTo>
                    <a:pt x="268732" y="4445"/>
                  </a:lnTo>
                  <a:lnTo>
                    <a:pt x="275717" y="6223"/>
                  </a:lnTo>
                  <a:lnTo>
                    <a:pt x="282448" y="6858"/>
                  </a:lnTo>
                  <a:lnTo>
                    <a:pt x="294894" y="6858"/>
                  </a:lnTo>
                  <a:lnTo>
                    <a:pt x="306451" y="5461"/>
                  </a:lnTo>
                  <a:lnTo>
                    <a:pt x="317119" y="3810"/>
                  </a:lnTo>
                  <a:lnTo>
                    <a:pt x="317500" y="8255"/>
                  </a:lnTo>
                  <a:lnTo>
                    <a:pt x="315087" y="12065"/>
                  </a:lnTo>
                  <a:lnTo>
                    <a:pt x="310388" y="14986"/>
                  </a:lnTo>
                  <a:lnTo>
                    <a:pt x="304419" y="17653"/>
                  </a:lnTo>
                  <a:lnTo>
                    <a:pt x="290322" y="21463"/>
                  </a:lnTo>
                  <a:lnTo>
                    <a:pt x="283210" y="23114"/>
                  </a:lnTo>
                  <a:lnTo>
                    <a:pt x="277241" y="24638"/>
                  </a:lnTo>
                  <a:lnTo>
                    <a:pt x="258064" y="30353"/>
                  </a:lnTo>
                  <a:lnTo>
                    <a:pt x="238506" y="34798"/>
                  </a:lnTo>
                  <a:lnTo>
                    <a:pt x="218821" y="38354"/>
                  </a:lnTo>
                  <a:lnTo>
                    <a:pt x="198882" y="41148"/>
                  </a:lnTo>
                  <a:lnTo>
                    <a:pt x="158369" y="44577"/>
                  </a:lnTo>
                  <a:lnTo>
                    <a:pt x="118110" y="45720"/>
                  </a:lnTo>
                  <a:lnTo>
                    <a:pt x="103632" y="45085"/>
                  </a:lnTo>
                  <a:lnTo>
                    <a:pt x="89535" y="42291"/>
                  </a:lnTo>
                  <a:lnTo>
                    <a:pt x="61849" y="35433"/>
                  </a:lnTo>
                  <a:lnTo>
                    <a:pt x="47498" y="32258"/>
                  </a:lnTo>
                  <a:lnTo>
                    <a:pt x="32893" y="30353"/>
                  </a:lnTo>
                  <a:lnTo>
                    <a:pt x="17018" y="30353"/>
                  </a:lnTo>
                  <a:lnTo>
                    <a:pt x="8636" y="30988"/>
                  </a:lnTo>
                  <a:lnTo>
                    <a:pt x="254" y="32766"/>
                  </a:lnTo>
                  <a:lnTo>
                    <a:pt x="0" y="29718"/>
                  </a:lnTo>
                  <a:lnTo>
                    <a:pt x="1016" y="26797"/>
                  </a:lnTo>
                  <a:lnTo>
                    <a:pt x="6350" y="21082"/>
                  </a:lnTo>
                  <a:lnTo>
                    <a:pt x="13335" y="16510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948989"/>
            </a:solidFill>
            <a:ln w="0" cap="flat" cmpd="sng" algn="ctr">
              <a:solidFill>
                <a:srgbClr val="94898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647948" y="4463034"/>
              <a:ext cx="78487" cy="31624"/>
            </a:xfrm>
            <a:custGeom>
              <a:avLst/>
              <a:gdLst/>
              <a:ahLst/>
              <a:cxnLst/>
              <a:rect l="0" t="0" r="0" b="0"/>
              <a:pathLst>
                <a:path w="78487" h="31624">
                  <a:moveTo>
                    <a:pt x="7366" y="5842"/>
                  </a:moveTo>
                  <a:lnTo>
                    <a:pt x="15494" y="2667"/>
                  </a:lnTo>
                  <a:lnTo>
                    <a:pt x="24384" y="762"/>
                  </a:lnTo>
                  <a:lnTo>
                    <a:pt x="34036" y="0"/>
                  </a:lnTo>
                  <a:lnTo>
                    <a:pt x="44069" y="508"/>
                  </a:lnTo>
                  <a:lnTo>
                    <a:pt x="54991" y="1778"/>
                  </a:lnTo>
                  <a:lnTo>
                    <a:pt x="66421" y="4064"/>
                  </a:lnTo>
                  <a:lnTo>
                    <a:pt x="78486" y="6985"/>
                  </a:lnTo>
                  <a:lnTo>
                    <a:pt x="76073" y="11049"/>
                  </a:lnTo>
                  <a:lnTo>
                    <a:pt x="72517" y="15494"/>
                  </a:lnTo>
                  <a:lnTo>
                    <a:pt x="67818" y="20066"/>
                  </a:lnTo>
                  <a:lnTo>
                    <a:pt x="62357" y="24130"/>
                  </a:lnTo>
                  <a:lnTo>
                    <a:pt x="56515" y="27686"/>
                  </a:lnTo>
                  <a:lnTo>
                    <a:pt x="50292" y="30353"/>
                  </a:lnTo>
                  <a:lnTo>
                    <a:pt x="43942" y="31623"/>
                  </a:lnTo>
                  <a:lnTo>
                    <a:pt x="37846" y="31496"/>
                  </a:lnTo>
                  <a:lnTo>
                    <a:pt x="34798" y="27940"/>
                  </a:lnTo>
                  <a:lnTo>
                    <a:pt x="30734" y="23876"/>
                  </a:lnTo>
                  <a:lnTo>
                    <a:pt x="21082" y="16383"/>
                  </a:lnTo>
                  <a:lnTo>
                    <a:pt x="10033" y="11049"/>
                  </a:lnTo>
                  <a:lnTo>
                    <a:pt x="4826" y="9906"/>
                  </a:lnTo>
                  <a:lnTo>
                    <a:pt x="0" y="10287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647470" y="4463255"/>
              <a:ext cx="79453" cy="31556"/>
            </a:xfrm>
            <a:custGeom>
              <a:avLst/>
              <a:gdLst/>
              <a:ahLst/>
              <a:cxnLst/>
              <a:rect l="0" t="0" r="0" b="0"/>
              <a:pathLst>
                <a:path w="79453" h="31556">
                  <a:moveTo>
                    <a:pt x="0" y="10518"/>
                  </a:moveTo>
                  <a:lnTo>
                    <a:pt x="5072" y="9709"/>
                  </a:lnTo>
                  <a:lnTo>
                    <a:pt x="10143" y="11327"/>
                  </a:lnTo>
                  <a:lnTo>
                    <a:pt x="21977" y="16182"/>
                  </a:lnTo>
                  <a:lnTo>
                    <a:pt x="31274" y="24273"/>
                  </a:lnTo>
                  <a:lnTo>
                    <a:pt x="35500" y="27510"/>
                  </a:lnTo>
                  <a:lnTo>
                    <a:pt x="38036" y="31555"/>
                  </a:lnTo>
                  <a:lnTo>
                    <a:pt x="44798" y="31555"/>
                  </a:lnTo>
                  <a:lnTo>
                    <a:pt x="50714" y="29937"/>
                  </a:lnTo>
                  <a:lnTo>
                    <a:pt x="57476" y="27510"/>
                  </a:lnTo>
                  <a:lnTo>
                    <a:pt x="62547" y="24273"/>
                  </a:lnTo>
                  <a:lnTo>
                    <a:pt x="68464" y="20228"/>
                  </a:lnTo>
                  <a:lnTo>
                    <a:pt x="72691" y="15373"/>
                  </a:lnTo>
                  <a:lnTo>
                    <a:pt x="76071" y="11327"/>
                  </a:lnTo>
                  <a:lnTo>
                    <a:pt x="79452" y="6473"/>
                  </a:lnTo>
                  <a:lnTo>
                    <a:pt x="66774" y="4045"/>
                  </a:lnTo>
                  <a:lnTo>
                    <a:pt x="54940" y="1618"/>
                  </a:lnTo>
                  <a:lnTo>
                    <a:pt x="44798" y="0"/>
                  </a:lnTo>
                  <a:lnTo>
                    <a:pt x="34655" y="0"/>
                  </a:lnTo>
                  <a:lnTo>
                    <a:pt x="24512" y="809"/>
                  </a:lnTo>
                  <a:lnTo>
                    <a:pt x="16060" y="2427"/>
                  </a:lnTo>
                  <a:lnTo>
                    <a:pt x="7607" y="566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628771" y="4526026"/>
              <a:ext cx="29465" cy="38609"/>
            </a:xfrm>
            <a:custGeom>
              <a:avLst/>
              <a:gdLst/>
              <a:ahLst/>
              <a:cxnLst/>
              <a:rect l="0" t="0" r="0" b="0"/>
              <a:pathLst>
                <a:path w="29465" h="38609">
                  <a:moveTo>
                    <a:pt x="889" y="35179"/>
                  </a:moveTo>
                  <a:lnTo>
                    <a:pt x="0" y="30734"/>
                  </a:lnTo>
                  <a:lnTo>
                    <a:pt x="635" y="25527"/>
                  </a:lnTo>
                  <a:lnTo>
                    <a:pt x="2413" y="19812"/>
                  </a:lnTo>
                  <a:lnTo>
                    <a:pt x="5207" y="14224"/>
                  </a:lnTo>
                  <a:lnTo>
                    <a:pt x="8763" y="8763"/>
                  </a:lnTo>
                  <a:lnTo>
                    <a:pt x="12700" y="3937"/>
                  </a:lnTo>
                  <a:lnTo>
                    <a:pt x="17399" y="0"/>
                  </a:lnTo>
                  <a:lnTo>
                    <a:pt x="20447" y="508"/>
                  </a:lnTo>
                  <a:lnTo>
                    <a:pt x="22987" y="2032"/>
                  </a:lnTo>
                  <a:lnTo>
                    <a:pt x="25400" y="4699"/>
                  </a:lnTo>
                  <a:lnTo>
                    <a:pt x="27178" y="7620"/>
                  </a:lnTo>
                  <a:lnTo>
                    <a:pt x="29210" y="14732"/>
                  </a:lnTo>
                  <a:lnTo>
                    <a:pt x="29464" y="18034"/>
                  </a:lnTo>
                  <a:lnTo>
                    <a:pt x="28575" y="21082"/>
                  </a:lnTo>
                  <a:lnTo>
                    <a:pt x="21463" y="23876"/>
                  </a:lnTo>
                  <a:lnTo>
                    <a:pt x="14097" y="28575"/>
                  </a:lnTo>
                  <a:lnTo>
                    <a:pt x="7747" y="33909"/>
                  </a:lnTo>
                  <a:lnTo>
                    <a:pt x="3048" y="38608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628872" y="4526378"/>
              <a:ext cx="29587" cy="38031"/>
            </a:xfrm>
            <a:custGeom>
              <a:avLst/>
              <a:gdLst/>
              <a:ahLst/>
              <a:cxnLst/>
              <a:rect l="0" t="0" r="0" b="0"/>
              <a:pathLst>
                <a:path w="29587" h="38031">
                  <a:moveTo>
                    <a:pt x="2536" y="38030"/>
                  </a:moveTo>
                  <a:lnTo>
                    <a:pt x="7608" y="33175"/>
                  </a:lnTo>
                  <a:lnTo>
                    <a:pt x="14370" y="28320"/>
                  </a:lnTo>
                  <a:lnTo>
                    <a:pt x="21133" y="23465"/>
                  </a:lnTo>
                  <a:lnTo>
                    <a:pt x="28741" y="20229"/>
                  </a:lnTo>
                  <a:lnTo>
                    <a:pt x="29586" y="17801"/>
                  </a:lnTo>
                  <a:lnTo>
                    <a:pt x="28741" y="14565"/>
                  </a:lnTo>
                  <a:lnTo>
                    <a:pt x="27050" y="7282"/>
                  </a:lnTo>
                  <a:lnTo>
                    <a:pt x="25359" y="4046"/>
                  </a:lnTo>
                  <a:lnTo>
                    <a:pt x="22823" y="1618"/>
                  </a:lnTo>
                  <a:lnTo>
                    <a:pt x="20288" y="0"/>
                  </a:lnTo>
                  <a:lnTo>
                    <a:pt x="16906" y="0"/>
                  </a:lnTo>
                  <a:lnTo>
                    <a:pt x="12680" y="4046"/>
                  </a:lnTo>
                  <a:lnTo>
                    <a:pt x="8453" y="8091"/>
                  </a:lnTo>
                  <a:lnTo>
                    <a:pt x="5072" y="13755"/>
                  </a:lnTo>
                  <a:lnTo>
                    <a:pt x="2536" y="19419"/>
                  </a:lnTo>
                  <a:lnTo>
                    <a:pt x="846" y="25083"/>
                  </a:lnTo>
                  <a:lnTo>
                    <a:pt x="0" y="30747"/>
                  </a:lnTo>
                  <a:lnTo>
                    <a:pt x="846" y="347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696970" y="4549648"/>
              <a:ext cx="41022" cy="41276"/>
            </a:xfrm>
            <a:custGeom>
              <a:avLst/>
              <a:gdLst/>
              <a:ahLst/>
              <a:cxnLst/>
              <a:rect l="0" t="0" r="0" b="0"/>
              <a:pathLst>
                <a:path w="41022" h="41276">
                  <a:moveTo>
                    <a:pt x="10414" y="1016"/>
                  </a:moveTo>
                  <a:lnTo>
                    <a:pt x="15875" y="0"/>
                  </a:lnTo>
                  <a:lnTo>
                    <a:pt x="27305" y="889"/>
                  </a:lnTo>
                  <a:lnTo>
                    <a:pt x="32512" y="2286"/>
                  </a:lnTo>
                  <a:lnTo>
                    <a:pt x="36957" y="4572"/>
                  </a:lnTo>
                  <a:lnTo>
                    <a:pt x="39751" y="7747"/>
                  </a:lnTo>
                  <a:lnTo>
                    <a:pt x="41021" y="11430"/>
                  </a:lnTo>
                  <a:lnTo>
                    <a:pt x="31115" y="16891"/>
                  </a:lnTo>
                  <a:lnTo>
                    <a:pt x="20066" y="23241"/>
                  </a:lnTo>
                  <a:lnTo>
                    <a:pt x="14859" y="26797"/>
                  </a:lnTo>
                  <a:lnTo>
                    <a:pt x="10541" y="30988"/>
                  </a:lnTo>
                  <a:lnTo>
                    <a:pt x="7493" y="35941"/>
                  </a:lnTo>
                  <a:lnTo>
                    <a:pt x="5969" y="41275"/>
                  </a:lnTo>
                  <a:lnTo>
                    <a:pt x="1778" y="30099"/>
                  </a:lnTo>
                  <a:lnTo>
                    <a:pt x="0" y="18669"/>
                  </a:lnTo>
                  <a:lnTo>
                    <a:pt x="0" y="13589"/>
                  </a:lnTo>
                  <a:lnTo>
                    <a:pt x="1016" y="9017"/>
                  </a:lnTo>
                  <a:lnTo>
                    <a:pt x="3048" y="5334"/>
                  </a:lnTo>
                  <a:lnTo>
                    <a:pt x="5969" y="2667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696490" y="4549844"/>
              <a:ext cx="41418" cy="41269"/>
            </a:xfrm>
            <a:custGeom>
              <a:avLst/>
              <a:gdLst/>
              <a:ahLst/>
              <a:cxnLst/>
              <a:rect l="0" t="0" r="0" b="0"/>
              <a:pathLst>
                <a:path w="41418" h="41269">
                  <a:moveTo>
                    <a:pt x="5917" y="2428"/>
                  </a:moveTo>
                  <a:lnTo>
                    <a:pt x="3381" y="4855"/>
                  </a:lnTo>
                  <a:lnTo>
                    <a:pt x="1690" y="8901"/>
                  </a:lnTo>
                  <a:lnTo>
                    <a:pt x="0" y="13756"/>
                  </a:lnTo>
                  <a:lnTo>
                    <a:pt x="0" y="18611"/>
                  </a:lnTo>
                  <a:lnTo>
                    <a:pt x="2536" y="29939"/>
                  </a:lnTo>
                  <a:lnTo>
                    <a:pt x="5917" y="41268"/>
                  </a:lnTo>
                  <a:lnTo>
                    <a:pt x="8452" y="35603"/>
                  </a:lnTo>
                  <a:lnTo>
                    <a:pt x="10988" y="30748"/>
                  </a:lnTo>
                  <a:lnTo>
                    <a:pt x="15214" y="26703"/>
                  </a:lnTo>
                  <a:lnTo>
                    <a:pt x="20286" y="22657"/>
                  </a:lnTo>
                  <a:lnTo>
                    <a:pt x="32119" y="16993"/>
                  </a:lnTo>
                  <a:lnTo>
                    <a:pt x="41417" y="11328"/>
                  </a:lnTo>
                  <a:lnTo>
                    <a:pt x="40571" y="7282"/>
                  </a:lnTo>
                  <a:lnTo>
                    <a:pt x="37191" y="4855"/>
                  </a:lnTo>
                  <a:lnTo>
                    <a:pt x="32965" y="2428"/>
                  </a:lnTo>
                  <a:lnTo>
                    <a:pt x="27893" y="809"/>
                  </a:lnTo>
                  <a:lnTo>
                    <a:pt x="16060" y="0"/>
                  </a:lnTo>
                  <a:lnTo>
                    <a:pt x="10988" y="8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638167" y="4175887"/>
              <a:ext cx="51563" cy="37339"/>
            </a:xfrm>
            <a:custGeom>
              <a:avLst/>
              <a:gdLst/>
              <a:ahLst/>
              <a:cxnLst/>
              <a:rect l="0" t="0" r="0" b="0"/>
              <a:pathLst>
                <a:path w="51563" h="37339">
                  <a:moveTo>
                    <a:pt x="3175" y="3937"/>
                  </a:moveTo>
                  <a:lnTo>
                    <a:pt x="5842" y="2032"/>
                  </a:lnTo>
                  <a:lnTo>
                    <a:pt x="9017" y="762"/>
                  </a:lnTo>
                  <a:lnTo>
                    <a:pt x="16256" y="0"/>
                  </a:lnTo>
                  <a:lnTo>
                    <a:pt x="24384" y="1143"/>
                  </a:lnTo>
                  <a:lnTo>
                    <a:pt x="32639" y="3937"/>
                  </a:lnTo>
                  <a:lnTo>
                    <a:pt x="40005" y="8001"/>
                  </a:lnTo>
                  <a:lnTo>
                    <a:pt x="46101" y="13081"/>
                  </a:lnTo>
                  <a:lnTo>
                    <a:pt x="50038" y="18923"/>
                  </a:lnTo>
                  <a:lnTo>
                    <a:pt x="51562" y="24765"/>
                  </a:lnTo>
                  <a:lnTo>
                    <a:pt x="50292" y="28702"/>
                  </a:lnTo>
                  <a:lnTo>
                    <a:pt x="47371" y="31877"/>
                  </a:lnTo>
                  <a:lnTo>
                    <a:pt x="43307" y="34290"/>
                  </a:lnTo>
                  <a:lnTo>
                    <a:pt x="38227" y="35941"/>
                  </a:lnTo>
                  <a:lnTo>
                    <a:pt x="27051" y="37338"/>
                  </a:lnTo>
                  <a:lnTo>
                    <a:pt x="21971" y="36703"/>
                  </a:lnTo>
                  <a:lnTo>
                    <a:pt x="17272" y="35433"/>
                  </a:lnTo>
                  <a:lnTo>
                    <a:pt x="12954" y="33020"/>
                  </a:lnTo>
                  <a:lnTo>
                    <a:pt x="9017" y="29591"/>
                  </a:lnTo>
                  <a:lnTo>
                    <a:pt x="5334" y="25273"/>
                  </a:lnTo>
                  <a:lnTo>
                    <a:pt x="2667" y="20828"/>
                  </a:lnTo>
                  <a:lnTo>
                    <a:pt x="762" y="16002"/>
                  </a:lnTo>
                  <a:lnTo>
                    <a:pt x="0" y="11430"/>
                  </a:lnTo>
                  <a:lnTo>
                    <a:pt x="762" y="7239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74591" y="4160520"/>
              <a:ext cx="31751" cy="33529"/>
            </a:xfrm>
            <a:custGeom>
              <a:avLst/>
              <a:gdLst/>
              <a:ahLst/>
              <a:cxnLst/>
              <a:rect l="0" t="0" r="0" b="0"/>
              <a:pathLst>
                <a:path w="31751" h="33529">
                  <a:moveTo>
                    <a:pt x="10033" y="0"/>
                  </a:moveTo>
                  <a:lnTo>
                    <a:pt x="15367" y="762"/>
                  </a:lnTo>
                  <a:lnTo>
                    <a:pt x="20320" y="3429"/>
                  </a:lnTo>
                  <a:lnTo>
                    <a:pt x="24765" y="7366"/>
                  </a:lnTo>
                  <a:lnTo>
                    <a:pt x="28194" y="12192"/>
                  </a:lnTo>
                  <a:lnTo>
                    <a:pt x="30734" y="17399"/>
                  </a:lnTo>
                  <a:lnTo>
                    <a:pt x="31750" y="22860"/>
                  </a:lnTo>
                  <a:lnTo>
                    <a:pt x="31242" y="27559"/>
                  </a:lnTo>
                  <a:lnTo>
                    <a:pt x="28702" y="31496"/>
                  </a:lnTo>
                  <a:lnTo>
                    <a:pt x="25908" y="33147"/>
                  </a:lnTo>
                  <a:lnTo>
                    <a:pt x="22352" y="33528"/>
                  </a:lnTo>
                  <a:lnTo>
                    <a:pt x="14478" y="32131"/>
                  </a:lnTo>
                  <a:lnTo>
                    <a:pt x="6985" y="28194"/>
                  </a:lnTo>
                  <a:lnTo>
                    <a:pt x="1778" y="23241"/>
                  </a:lnTo>
                  <a:lnTo>
                    <a:pt x="635" y="20193"/>
                  </a:lnTo>
                  <a:lnTo>
                    <a:pt x="0" y="16637"/>
                  </a:lnTo>
                  <a:lnTo>
                    <a:pt x="635" y="9144"/>
                  </a:lnTo>
                  <a:lnTo>
                    <a:pt x="2032" y="5842"/>
                  </a:lnTo>
                  <a:lnTo>
                    <a:pt x="3937" y="2794"/>
                  </a:lnTo>
                  <a:lnTo>
                    <a:pt x="6858" y="1016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737481" y="4198747"/>
              <a:ext cx="31751" cy="33656"/>
            </a:xfrm>
            <a:custGeom>
              <a:avLst/>
              <a:gdLst/>
              <a:ahLst/>
              <a:cxnLst/>
              <a:rect l="0" t="0" r="0" b="0"/>
              <a:pathLst>
                <a:path w="31751" h="33656">
                  <a:moveTo>
                    <a:pt x="10033" y="0"/>
                  </a:moveTo>
                  <a:lnTo>
                    <a:pt x="15240" y="762"/>
                  </a:lnTo>
                  <a:lnTo>
                    <a:pt x="20320" y="3429"/>
                  </a:lnTo>
                  <a:lnTo>
                    <a:pt x="24765" y="7366"/>
                  </a:lnTo>
                  <a:lnTo>
                    <a:pt x="28448" y="12192"/>
                  </a:lnTo>
                  <a:lnTo>
                    <a:pt x="30734" y="17399"/>
                  </a:lnTo>
                  <a:lnTo>
                    <a:pt x="31750" y="22860"/>
                  </a:lnTo>
                  <a:lnTo>
                    <a:pt x="31115" y="27686"/>
                  </a:lnTo>
                  <a:lnTo>
                    <a:pt x="28829" y="31496"/>
                  </a:lnTo>
                  <a:lnTo>
                    <a:pt x="25908" y="33147"/>
                  </a:lnTo>
                  <a:lnTo>
                    <a:pt x="22479" y="33655"/>
                  </a:lnTo>
                  <a:lnTo>
                    <a:pt x="14478" y="32131"/>
                  </a:lnTo>
                  <a:lnTo>
                    <a:pt x="6985" y="28321"/>
                  </a:lnTo>
                  <a:lnTo>
                    <a:pt x="2032" y="23241"/>
                  </a:lnTo>
                  <a:lnTo>
                    <a:pt x="508" y="20193"/>
                  </a:lnTo>
                  <a:lnTo>
                    <a:pt x="0" y="16637"/>
                  </a:lnTo>
                  <a:lnTo>
                    <a:pt x="762" y="9144"/>
                  </a:lnTo>
                  <a:lnTo>
                    <a:pt x="2032" y="5842"/>
                  </a:lnTo>
                  <a:lnTo>
                    <a:pt x="4064" y="3048"/>
                  </a:lnTo>
                  <a:lnTo>
                    <a:pt x="6858" y="1016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596638" y="4179062"/>
              <a:ext cx="31751" cy="33529"/>
            </a:xfrm>
            <a:custGeom>
              <a:avLst/>
              <a:gdLst/>
              <a:ahLst/>
              <a:cxnLst/>
              <a:rect l="0" t="0" r="0" b="0"/>
              <a:pathLst>
                <a:path w="31751" h="33529">
                  <a:moveTo>
                    <a:pt x="10033" y="0"/>
                  </a:moveTo>
                  <a:lnTo>
                    <a:pt x="15367" y="762"/>
                  </a:lnTo>
                  <a:lnTo>
                    <a:pt x="20447" y="3302"/>
                  </a:lnTo>
                  <a:lnTo>
                    <a:pt x="24765" y="7239"/>
                  </a:lnTo>
                  <a:lnTo>
                    <a:pt x="28448" y="12065"/>
                  </a:lnTo>
                  <a:lnTo>
                    <a:pt x="30734" y="17526"/>
                  </a:lnTo>
                  <a:lnTo>
                    <a:pt x="31750" y="22733"/>
                  </a:lnTo>
                  <a:lnTo>
                    <a:pt x="31242" y="27559"/>
                  </a:lnTo>
                  <a:lnTo>
                    <a:pt x="28829" y="31242"/>
                  </a:lnTo>
                  <a:lnTo>
                    <a:pt x="25908" y="33020"/>
                  </a:lnTo>
                  <a:lnTo>
                    <a:pt x="22479" y="33528"/>
                  </a:lnTo>
                  <a:lnTo>
                    <a:pt x="14478" y="32004"/>
                  </a:lnTo>
                  <a:lnTo>
                    <a:pt x="6985" y="28321"/>
                  </a:lnTo>
                  <a:lnTo>
                    <a:pt x="2032" y="23241"/>
                  </a:lnTo>
                  <a:lnTo>
                    <a:pt x="635" y="20193"/>
                  </a:lnTo>
                  <a:lnTo>
                    <a:pt x="0" y="16510"/>
                  </a:lnTo>
                  <a:lnTo>
                    <a:pt x="762" y="9017"/>
                  </a:lnTo>
                  <a:lnTo>
                    <a:pt x="2032" y="5715"/>
                  </a:lnTo>
                  <a:lnTo>
                    <a:pt x="4191" y="2921"/>
                  </a:lnTo>
                  <a:lnTo>
                    <a:pt x="6858" y="889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379849" y="4159631"/>
              <a:ext cx="32767" cy="22734"/>
            </a:xfrm>
            <a:custGeom>
              <a:avLst/>
              <a:gdLst/>
              <a:ahLst/>
              <a:cxnLst/>
              <a:rect l="0" t="0" r="0" b="0"/>
              <a:pathLst>
                <a:path w="32767" h="22734">
                  <a:moveTo>
                    <a:pt x="635" y="5207"/>
                  </a:moveTo>
                  <a:lnTo>
                    <a:pt x="3302" y="2413"/>
                  </a:lnTo>
                  <a:lnTo>
                    <a:pt x="7239" y="762"/>
                  </a:lnTo>
                  <a:lnTo>
                    <a:pt x="11938" y="0"/>
                  </a:lnTo>
                  <a:lnTo>
                    <a:pt x="17018" y="0"/>
                  </a:lnTo>
                  <a:lnTo>
                    <a:pt x="21971" y="889"/>
                  </a:lnTo>
                  <a:lnTo>
                    <a:pt x="26670" y="2540"/>
                  </a:lnTo>
                  <a:lnTo>
                    <a:pt x="30099" y="4953"/>
                  </a:lnTo>
                  <a:lnTo>
                    <a:pt x="32258" y="8255"/>
                  </a:lnTo>
                  <a:lnTo>
                    <a:pt x="32766" y="10668"/>
                  </a:lnTo>
                  <a:lnTo>
                    <a:pt x="31877" y="13208"/>
                  </a:lnTo>
                  <a:lnTo>
                    <a:pt x="28067" y="17907"/>
                  </a:lnTo>
                  <a:lnTo>
                    <a:pt x="22352" y="21463"/>
                  </a:lnTo>
                  <a:lnTo>
                    <a:pt x="16510" y="22733"/>
                  </a:lnTo>
                  <a:lnTo>
                    <a:pt x="10160" y="20701"/>
                  </a:lnTo>
                  <a:lnTo>
                    <a:pt x="4064" y="16383"/>
                  </a:lnTo>
                  <a:lnTo>
                    <a:pt x="381" y="10795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509262" y="4192524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635" y="5080"/>
                  </a:moveTo>
                  <a:lnTo>
                    <a:pt x="3429" y="2413"/>
                  </a:lnTo>
                  <a:lnTo>
                    <a:pt x="7112" y="635"/>
                  </a:lnTo>
                  <a:lnTo>
                    <a:pt x="11811" y="0"/>
                  </a:lnTo>
                  <a:lnTo>
                    <a:pt x="16891" y="0"/>
                  </a:lnTo>
                  <a:lnTo>
                    <a:pt x="21844" y="889"/>
                  </a:lnTo>
                  <a:lnTo>
                    <a:pt x="26543" y="2540"/>
                  </a:lnTo>
                  <a:lnTo>
                    <a:pt x="29972" y="4953"/>
                  </a:lnTo>
                  <a:lnTo>
                    <a:pt x="32258" y="8001"/>
                  </a:lnTo>
                  <a:lnTo>
                    <a:pt x="32639" y="10541"/>
                  </a:lnTo>
                  <a:lnTo>
                    <a:pt x="31750" y="13208"/>
                  </a:lnTo>
                  <a:lnTo>
                    <a:pt x="27940" y="17780"/>
                  </a:lnTo>
                  <a:lnTo>
                    <a:pt x="22352" y="21336"/>
                  </a:lnTo>
                  <a:lnTo>
                    <a:pt x="16510" y="22733"/>
                  </a:lnTo>
                  <a:lnTo>
                    <a:pt x="10033" y="20701"/>
                  </a:lnTo>
                  <a:lnTo>
                    <a:pt x="3937" y="16129"/>
                  </a:lnTo>
                  <a:lnTo>
                    <a:pt x="381" y="10541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510659" y="4141216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635" y="5080"/>
                  </a:moveTo>
                  <a:lnTo>
                    <a:pt x="3302" y="2540"/>
                  </a:lnTo>
                  <a:lnTo>
                    <a:pt x="7239" y="635"/>
                  </a:lnTo>
                  <a:lnTo>
                    <a:pt x="11811" y="0"/>
                  </a:lnTo>
                  <a:lnTo>
                    <a:pt x="16891" y="0"/>
                  </a:lnTo>
                  <a:lnTo>
                    <a:pt x="21971" y="889"/>
                  </a:lnTo>
                  <a:lnTo>
                    <a:pt x="26543" y="2540"/>
                  </a:lnTo>
                  <a:lnTo>
                    <a:pt x="29972" y="4953"/>
                  </a:lnTo>
                  <a:lnTo>
                    <a:pt x="32258" y="8128"/>
                  </a:lnTo>
                  <a:lnTo>
                    <a:pt x="32639" y="10668"/>
                  </a:lnTo>
                  <a:lnTo>
                    <a:pt x="31750" y="13081"/>
                  </a:lnTo>
                  <a:lnTo>
                    <a:pt x="28067" y="18034"/>
                  </a:lnTo>
                  <a:lnTo>
                    <a:pt x="22352" y="21336"/>
                  </a:lnTo>
                  <a:lnTo>
                    <a:pt x="16510" y="22733"/>
                  </a:lnTo>
                  <a:lnTo>
                    <a:pt x="10033" y="20828"/>
                  </a:lnTo>
                  <a:lnTo>
                    <a:pt x="4064" y="16383"/>
                  </a:lnTo>
                  <a:lnTo>
                    <a:pt x="381" y="10668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617212" y="4163568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762" y="5207"/>
                  </a:moveTo>
                  <a:lnTo>
                    <a:pt x="3302" y="2540"/>
                  </a:lnTo>
                  <a:lnTo>
                    <a:pt x="7239" y="762"/>
                  </a:lnTo>
                  <a:lnTo>
                    <a:pt x="11938" y="0"/>
                  </a:lnTo>
                  <a:lnTo>
                    <a:pt x="16891" y="0"/>
                  </a:lnTo>
                  <a:lnTo>
                    <a:pt x="21971" y="889"/>
                  </a:lnTo>
                  <a:lnTo>
                    <a:pt x="26543" y="2540"/>
                  </a:lnTo>
                  <a:lnTo>
                    <a:pt x="30226" y="5080"/>
                  </a:lnTo>
                  <a:lnTo>
                    <a:pt x="32131" y="8255"/>
                  </a:lnTo>
                  <a:lnTo>
                    <a:pt x="32639" y="10668"/>
                  </a:lnTo>
                  <a:lnTo>
                    <a:pt x="31877" y="13208"/>
                  </a:lnTo>
                  <a:lnTo>
                    <a:pt x="28194" y="17780"/>
                  </a:lnTo>
                  <a:lnTo>
                    <a:pt x="22606" y="21336"/>
                  </a:lnTo>
                  <a:lnTo>
                    <a:pt x="16510" y="22733"/>
                  </a:lnTo>
                  <a:lnTo>
                    <a:pt x="10033" y="20701"/>
                  </a:lnTo>
                  <a:lnTo>
                    <a:pt x="3937" y="16383"/>
                  </a:lnTo>
                  <a:lnTo>
                    <a:pt x="381" y="10795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695317" y="4170045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762" y="5334"/>
                  </a:moveTo>
                  <a:lnTo>
                    <a:pt x="3429" y="2413"/>
                  </a:lnTo>
                  <a:lnTo>
                    <a:pt x="7239" y="762"/>
                  </a:lnTo>
                  <a:lnTo>
                    <a:pt x="11938" y="0"/>
                  </a:lnTo>
                  <a:lnTo>
                    <a:pt x="17145" y="0"/>
                  </a:lnTo>
                  <a:lnTo>
                    <a:pt x="21971" y="1016"/>
                  </a:lnTo>
                  <a:lnTo>
                    <a:pt x="26543" y="2667"/>
                  </a:lnTo>
                  <a:lnTo>
                    <a:pt x="30226" y="5080"/>
                  </a:lnTo>
                  <a:lnTo>
                    <a:pt x="32258" y="8001"/>
                  </a:lnTo>
                  <a:lnTo>
                    <a:pt x="32639" y="10668"/>
                  </a:lnTo>
                  <a:lnTo>
                    <a:pt x="32004" y="13335"/>
                  </a:lnTo>
                  <a:lnTo>
                    <a:pt x="28194" y="18034"/>
                  </a:lnTo>
                  <a:lnTo>
                    <a:pt x="22479" y="21590"/>
                  </a:lnTo>
                  <a:lnTo>
                    <a:pt x="16510" y="22733"/>
                  </a:lnTo>
                  <a:lnTo>
                    <a:pt x="10160" y="20701"/>
                  </a:lnTo>
                  <a:lnTo>
                    <a:pt x="4064" y="16383"/>
                  </a:lnTo>
                  <a:lnTo>
                    <a:pt x="381" y="10668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824730" y="4197604"/>
              <a:ext cx="32640" cy="22861"/>
            </a:xfrm>
            <a:custGeom>
              <a:avLst/>
              <a:gdLst/>
              <a:ahLst/>
              <a:cxnLst/>
              <a:rect l="0" t="0" r="0" b="0"/>
              <a:pathLst>
                <a:path w="32640" h="22861">
                  <a:moveTo>
                    <a:pt x="508" y="5334"/>
                  </a:moveTo>
                  <a:lnTo>
                    <a:pt x="3302" y="2667"/>
                  </a:lnTo>
                  <a:lnTo>
                    <a:pt x="7112" y="762"/>
                  </a:lnTo>
                  <a:lnTo>
                    <a:pt x="11811" y="0"/>
                  </a:lnTo>
                  <a:lnTo>
                    <a:pt x="17018" y="0"/>
                  </a:lnTo>
                  <a:lnTo>
                    <a:pt x="21971" y="1016"/>
                  </a:lnTo>
                  <a:lnTo>
                    <a:pt x="26543" y="2667"/>
                  </a:lnTo>
                  <a:lnTo>
                    <a:pt x="30099" y="5207"/>
                  </a:lnTo>
                  <a:lnTo>
                    <a:pt x="32131" y="8255"/>
                  </a:lnTo>
                  <a:lnTo>
                    <a:pt x="32639" y="10795"/>
                  </a:lnTo>
                  <a:lnTo>
                    <a:pt x="32004" y="13335"/>
                  </a:lnTo>
                  <a:lnTo>
                    <a:pt x="28067" y="18034"/>
                  </a:lnTo>
                  <a:lnTo>
                    <a:pt x="22479" y="21590"/>
                  </a:lnTo>
                  <a:lnTo>
                    <a:pt x="16383" y="22860"/>
                  </a:lnTo>
                  <a:lnTo>
                    <a:pt x="10033" y="20828"/>
                  </a:lnTo>
                  <a:lnTo>
                    <a:pt x="3937" y="16510"/>
                  </a:lnTo>
                  <a:lnTo>
                    <a:pt x="254" y="10922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300347" y="4164838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762" y="5207"/>
                  </a:moveTo>
                  <a:lnTo>
                    <a:pt x="3429" y="2667"/>
                  </a:lnTo>
                  <a:lnTo>
                    <a:pt x="7239" y="762"/>
                  </a:lnTo>
                  <a:lnTo>
                    <a:pt x="12065" y="0"/>
                  </a:lnTo>
                  <a:lnTo>
                    <a:pt x="17145" y="0"/>
                  </a:lnTo>
                  <a:lnTo>
                    <a:pt x="22098" y="889"/>
                  </a:lnTo>
                  <a:lnTo>
                    <a:pt x="26543" y="2667"/>
                  </a:lnTo>
                  <a:lnTo>
                    <a:pt x="30226" y="5080"/>
                  </a:lnTo>
                  <a:lnTo>
                    <a:pt x="32131" y="8255"/>
                  </a:lnTo>
                  <a:lnTo>
                    <a:pt x="32639" y="10668"/>
                  </a:lnTo>
                  <a:lnTo>
                    <a:pt x="32004" y="13208"/>
                  </a:lnTo>
                  <a:lnTo>
                    <a:pt x="28194" y="18034"/>
                  </a:lnTo>
                  <a:lnTo>
                    <a:pt x="22479" y="21463"/>
                  </a:lnTo>
                  <a:lnTo>
                    <a:pt x="16510" y="22733"/>
                  </a:lnTo>
                  <a:lnTo>
                    <a:pt x="10033" y="20955"/>
                  </a:lnTo>
                  <a:lnTo>
                    <a:pt x="4191" y="16510"/>
                  </a:lnTo>
                  <a:lnTo>
                    <a:pt x="381" y="10795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193794" y="4192524"/>
              <a:ext cx="32513" cy="22734"/>
            </a:xfrm>
            <a:custGeom>
              <a:avLst/>
              <a:gdLst/>
              <a:ahLst/>
              <a:cxnLst/>
              <a:rect l="0" t="0" r="0" b="0"/>
              <a:pathLst>
                <a:path w="32513" h="22734">
                  <a:moveTo>
                    <a:pt x="762" y="5080"/>
                  </a:moveTo>
                  <a:lnTo>
                    <a:pt x="3429" y="2413"/>
                  </a:lnTo>
                  <a:lnTo>
                    <a:pt x="7239" y="635"/>
                  </a:lnTo>
                  <a:lnTo>
                    <a:pt x="11811" y="0"/>
                  </a:lnTo>
                  <a:lnTo>
                    <a:pt x="17145" y="0"/>
                  </a:lnTo>
                  <a:lnTo>
                    <a:pt x="21971" y="889"/>
                  </a:lnTo>
                  <a:lnTo>
                    <a:pt x="26543" y="2540"/>
                  </a:lnTo>
                  <a:lnTo>
                    <a:pt x="29972" y="4953"/>
                  </a:lnTo>
                  <a:lnTo>
                    <a:pt x="32258" y="8001"/>
                  </a:lnTo>
                  <a:lnTo>
                    <a:pt x="32512" y="10541"/>
                  </a:lnTo>
                  <a:lnTo>
                    <a:pt x="31750" y="13208"/>
                  </a:lnTo>
                  <a:lnTo>
                    <a:pt x="28194" y="17780"/>
                  </a:lnTo>
                  <a:lnTo>
                    <a:pt x="22352" y="21336"/>
                  </a:lnTo>
                  <a:lnTo>
                    <a:pt x="16510" y="22733"/>
                  </a:lnTo>
                  <a:lnTo>
                    <a:pt x="10033" y="20701"/>
                  </a:lnTo>
                  <a:lnTo>
                    <a:pt x="4064" y="16129"/>
                  </a:lnTo>
                  <a:lnTo>
                    <a:pt x="381" y="10541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152519" y="4225290"/>
              <a:ext cx="32640" cy="22734"/>
            </a:xfrm>
            <a:custGeom>
              <a:avLst/>
              <a:gdLst/>
              <a:ahLst/>
              <a:cxnLst/>
              <a:rect l="0" t="0" r="0" b="0"/>
              <a:pathLst>
                <a:path w="32640" h="22734">
                  <a:moveTo>
                    <a:pt x="508" y="5207"/>
                  </a:moveTo>
                  <a:lnTo>
                    <a:pt x="3429" y="2667"/>
                  </a:lnTo>
                  <a:lnTo>
                    <a:pt x="7239" y="762"/>
                  </a:lnTo>
                  <a:lnTo>
                    <a:pt x="11938" y="0"/>
                  </a:lnTo>
                  <a:lnTo>
                    <a:pt x="16891" y="0"/>
                  </a:lnTo>
                  <a:lnTo>
                    <a:pt x="21971" y="889"/>
                  </a:lnTo>
                  <a:lnTo>
                    <a:pt x="26543" y="2667"/>
                  </a:lnTo>
                  <a:lnTo>
                    <a:pt x="29972" y="5080"/>
                  </a:lnTo>
                  <a:lnTo>
                    <a:pt x="32131" y="8255"/>
                  </a:lnTo>
                  <a:lnTo>
                    <a:pt x="32639" y="10668"/>
                  </a:lnTo>
                  <a:lnTo>
                    <a:pt x="31750" y="13335"/>
                  </a:lnTo>
                  <a:lnTo>
                    <a:pt x="28067" y="18034"/>
                  </a:lnTo>
                  <a:lnTo>
                    <a:pt x="22352" y="21463"/>
                  </a:lnTo>
                  <a:lnTo>
                    <a:pt x="16510" y="22733"/>
                  </a:lnTo>
                  <a:lnTo>
                    <a:pt x="10033" y="20955"/>
                  </a:lnTo>
                  <a:lnTo>
                    <a:pt x="4064" y="16510"/>
                  </a:lnTo>
                  <a:lnTo>
                    <a:pt x="381" y="10922"/>
                  </a:lnTo>
                  <a:lnTo>
                    <a:pt x="0" y="8001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443857" y="4137152"/>
              <a:ext cx="32767" cy="22861"/>
            </a:xfrm>
            <a:custGeom>
              <a:avLst/>
              <a:gdLst/>
              <a:ahLst/>
              <a:cxnLst/>
              <a:rect l="0" t="0" r="0" b="0"/>
              <a:pathLst>
                <a:path w="32767" h="22861">
                  <a:moveTo>
                    <a:pt x="762" y="5207"/>
                  </a:moveTo>
                  <a:lnTo>
                    <a:pt x="3302" y="2540"/>
                  </a:lnTo>
                  <a:lnTo>
                    <a:pt x="7366" y="762"/>
                  </a:lnTo>
                  <a:lnTo>
                    <a:pt x="11938" y="0"/>
                  </a:lnTo>
                  <a:lnTo>
                    <a:pt x="17018" y="0"/>
                  </a:lnTo>
                  <a:lnTo>
                    <a:pt x="21971" y="1016"/>
                  </a:lnTo>
                  <a:lnTo>
                    <a:pt x="26670" y="2667"/>
                  </a:lnTo>
                  <a:lnTo>
                    <a:pt x="30099" y="5207"/>
                  </a:lnTo>
                  <a:lnTo>
                    <a:pt x="32385" y="8255"/>
                  </a:lnTo>
                  <a:lnTo>
                    <a:pt x="32766" y="10795"/>
                  </a:lnTo>
                  <a:lnTo>
                    <a:pt x="31877" y="13335"/>
                  </a:lnTo>
                  <a:lnTo>
                    <a:pt x="28067" y="17907"/>
                  </a:lnTo>
                  <a:lnTo>
                    <a:pt x="22479" y="21463"/>
                  </a:lnTo>
                  <a:lnTo>
                    <a:pt x="16637" y="22860"/>
                  </a:lnTo>
                  <a:lnTo>
                    <a:pt x="10160" y="20828"/>
                  </a:lnTo>
                  <a:lnTo>
                    <a:pt x="4064" y="16510"/>
                  </a:lnTo>
                  <a:lnTo>
                    <a:pt x="508" y="10922"/>
                  </a:lnTo>
                  <a:lnTo>
                    <a:pt x="0" y="7874"/>
                  </a:lnTo>
                  <a:close/>
                </a:path>
              </a:pathLst>
            </a:custGeom>
            <a:solidFill>
              <a:srgbClr val="DD9999"/>
            </a:solidFill>
            <a:ln w="0" cap="flat" cmpd="sng" algn="ctr">
              <a:solidFill>
                <a:srgbClr val="DD99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354195" y="4215638"/>
              <a:ext cx="22861" cy="21972"/>
            </a:xfrm>
            <a:custGeom>
              <a:avLst/>
              <a:gdLst/>
              <a:ahLst/>
              <a:cxnLst/>
              <a:rect l="0" t="0" r="0" b="0"/>
              <a:pathLst>
                <a:path w="22861" h="21972">
                  <a:moveTo>
                    <a:pt x="4191" y="508"/>
                  </a:moveTo>
                  <a:lnTo>
                    <a:pt x="7239" y="0"/>
                  </a:lnTo>
                  <a:lnTo>
                    <a:pt x="10414" y="762"/>
                  </a:lnTo>
                  <a:lnTo>
                    <a:pt x="17018" y="4445"/>
                  </a:lnTo>
                  <a:lnTo>
                    <a:pt x="21717" y="10287"/>
                  </a:lnTo>
                  <a:lnTo>
                    <a:pt x="22860" y="13589"/>
                  </a:lnTo>
                  <a:lnTo>
                    <a:pt x="22479" y="16764"/>
                  </a:lnTo>
                  <a:lnTo>
                    <a:pt x="21209" y="19177"/>
                  </a:lnTo>
                  <a:lnTo>
                    <a:pt x="18923" y="20828"/>
                  </a:lnTo>
                  <a:lnTo>
                    <a:pt x="16002" y="21844"/>
                  </a:lnTo>
                  <a:lnTo>
                    <a:pt x="12827" y="21971"/>
                  </a:lnTo>
                  <a:lnTo>
                    <a:pt x="6223" y="20574"/>
                  </a:lnTo>
                  <a:lnTo>
                    <a:pt x="3302" y="18796"/>
                  </a:lnTo>
                  <a:lnTo>
                    <a:pt x="1270" y="16764"/>
                  </a:lnTo>
                  <a:lnTo>
                    <a:pt x="0" y="12700"/>
                  </a:lnTo>
                  <a:lnTo>
                    <a:pt x="0" y="7874"/>
                  </a:lnTo>
                  <a:lnTo>
                    <a:pt x="1270" y="330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04411" y="4253865"/>
              <a:ext cx="22988" cy="22099"/>
            </a:xfrm>
            <a:custGeom>
              <a:avLst/>
              <a:gdLst/>
              <a:ahLst/>
              <a:cxnLst/>
              <a:rect l="0" t="0" r="0" b="0"/>
              <a:pathLst>
                <a:path w="22988" h="22099">
                  <a:moveTo>
                    <a:pt x="4191" y="508"/>
                  </a:moveTo>
                  <a:lnTo>
                    <a:pt x="7239" y="0"/>
                  </a:lnTo>
                  <a:lnTo>
                    <a:pt x="10414" y="508"/>
                  </a:lnTo>
                  <a:lnTo>
                    <a:pt x="17018" y="4445"/>
                  </a:lnTo>
                  <a:lnTo>
                    <a:pt x="21971" y="10287"/>
                  </a:lnTo>
                  <a:lnTo>
                    <a:pt x="22987" y="13462"/>
                  </a:lnTo>
                  <a:lnTo>
                    <a:pt x="22733" y="16764"/>
                  </a:lnTo>
                  <a:lnTo>
                    <a:pt x="21336" y="19177"/>
                  </a:lnTo>
                  <a:lnTo>
                    <a:pt x="18923" y="20955"/>
                  </a:lnTo>
                  <a:lnTo>
                    <a:pt x="16002" y="21844"/>
                  </a:lnTo>
                  <a:lnTo>
                    <a:pt x="12827" y="22098"/>
                  </a:lnTo>
                  <a:lnTo>
                    <a:pt x="6223" y="20574"/>
                  </a:lnTo>
                  <a:lnTo>
                    <a:pt x="3302" y="18923"/>
                  </a:lnTo>
                  <a:lnTo>
                    <a:pt x="1397" y="16764"/>
                  </a:lnTo>
                  <a:lnTo>
                    <a:pt x="0" y="12700"/>
                  </a:lnTo>
                  <a:lnTo>
                    <a:pt x="0" y="7874"/>
                  </a:lnTo>
                  <a:lnTo>
                    <a:pt x="1397" y="330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339844" y="4228846"/>
              <a:ext cx="22988" cy="21972"/>
            </a:xfrm>
            <a:custGeom>
              <a:avLst/>
              <a:gdLst/>
              <a:ahLst/>
              <a:cxnLst/>
              <a:rect l="0" t="0" r="0" b="0"/>
              <a:pathLst>
                <a:path w="22988" h="21972">
                  <a:moveTo>
                    <a:pt x="4191" y="635"/>
                  </a:moveTo>
                  <a:lnTo>
                    <a:pt x="7239" y="0"/>
                  </a:lnTo>
                  <a:lnTo>
                    <a:pt x="10668" y="635"/>
                  </a:lnTo>
                  <a:lnTo>
                    <a:pt x="17145" y="4318"/>
                  </a:lnTo>
                  <a:lnTo>
                    <a:pt x="21971" y="10287"/>
                  </a:lnTo>
                  <a:lnTo>
                    <a:pt x="22987" y="13462"/>
                  </a:lnTo>
                  <a:lnTo>
                    <a:pt x="22733" y="16637"/>
                  </a:lnTo>
                  <a:lnTo>
                    <a:pt x="21336" y="19177"/>
                  </a:lnTo>
                  <a:lnTo>
                    <a:pt x="19177" y="20955"/>
                  </a:lnTo>
                  <a:lnTo>
                    <a:pt x="16129" y="21717"/>
                  </a:lnTo>
                  <a:lnTo>
                    <a:pt x="12827" y="21971"/>
                  </a:lnTo>
                  <a:lnTo>
                    <a:pt x="6477" y="20320"/>
                  </a:lnTo>
                  <a:lnTo>
                    <a:pt x="3556" y="18796"/>
                  </a:lnTo>
                  <a:lnTo>
                    <a:pt x="1397" y="16637"/>
                  </a:lnTo>
                  <a:lnTo>
                    <a:pt x="0" y="12700"/>
                  </a:lnTo>
                  <a:lnTo>
                    <a:pt x="0" y="7874"/>
                  </a:lnTo>
                  <a:lnTo>
                    <a:pt x="1651" y="3429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267327" y="4293235"/>
              <a:ext cx="22988" cy="21972"/>
            </a:xfrm>
            <a:custGeom>
              <a:avLst/>
              <a:gdLst/>
              <a:ahLst/>
              <a:cxnLst/>
              <a:rect l="0" t="0" r="0" b="0"/>
              <a:pathLst>
                <a:path w="22988" h="21972">
                  <a:moveTo>
                    <a:pt x="4191" y="508"/>
                  </a:moveTo>
                  <a:lnTo>
                    <a:pt x="7239" y="0"/>
                  </a:lnTo>
                  <a:lnTo>
                    <a:pt x="10414" y="762"/>
                  </a:lnTo>
                  <a:lnTo>
                    <a:pt x="17145" y="4572"/>
                  </a:lnTo>
                  <a:lnTo>
                    <a:pt x="21717" y="10287"/>
                  </a:lnTo>
                  <a:lnTo>
                    <a:pt x="22987" y="13716"/>
                  </a:lnTo>
                  <a:lnTo>
                    <a:pt x="22733" y="16764"/>
                  </a:lnTo>
                  <a:lnTo>
                    <a:pt x="21336" y="19304"/>
                  </a:lnTo>
                  <a:lnTo>
                    <a:pt x="18923" y="20955"/>
                  </a:lnTo>
                  <a:lnTo>
                    <a:pt x="16129" y="21844"/>
                  </a:lnTo>
                  <a:lnTo>
                    <a:pt x="12827" y="21971"/>
                  </a:lnTo>
                  <a:lnTo>
                    <a:pt x="6223" y="20574"/>
                  </a:lnTo>
                  <a:lnTo>
                    <a:pt x="3429" y="18796"/>
                  </a:lnTo>
                  <a:lnTo>
                    <a:pt x="1397" y="16764"/>
                  </a:lnTo>
                  <a:lnTo>
                    <a:pt x="0" y="12700"/>
                  </a:lnTo>
                  <a:lnTo>
                    <a:pt x="0" y="7874"/>
                  </a:lnTo>
                  <a:lnTo>
                    <a:pt x="1397" y="3429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965321" y="5002022"/>
              <a:ext cx="45594" cy="49277"/>
            </a:xfrm>
            <a:custGeom>
              <a:avLst/>
              <a:gdLst/>
              <a:ahLst/>
              <a:cxnLst/>
              <a:rect l="0" t="0" r="0" b="0"/>
              <a:pathLst>
                <a:path w="45594" h="49277">
                  <a:moveTo>
                    <a:pt x="0" y="24511"/>
                  </a:moveTo>
                  <a:lnTo>
                    <a:pt x="889" y="18415"/>
                  </a:lnTo>
                  <a:lnTo>
                    <a:pt x="2921" y="12954"/>
                  </a:lnTo>
                  <a:lnTo>
                    <a:pt x="5969" y="8255"/>
                  </a:lnTo>
                  <a:lnTo>
                    <a:pt x="9525" y="4699"/>
                  </a:lnTo>
                  <a:lnTo>
                    <a:pt x="13589" y="2032"/>
                  </a:lnTo>
                  <a:lnTo>
                    <a:pt x="17780" y="381"/>
                  </a:lnTo>
                  <a:lnTo>
                    <a:pt x="21717" y="0"/>
                  </a:lnTo>
                  <a:lnTo>
                    <a:pt x="24384" y="2540"/>
                  </a:lnTo>
                  <a:lnTo>
                    <a:pt x="27686" y="5969"/>
                  </a:lnTo>
                  <a:lnTo>
                    <a:pt x="35052" y="14986"/>
                  </a:lnTo>
                  <a:lnTo>
                    <a:pt x="41910" y="25908"/>
                  </a:lnTo>
                  <a:lnTo>
                    <a:pt x="44196" y="31496"/>
                  </a:lnTo>
                  <a:lnTo>
                    <a:pt x="45593" y="36957"/>
                  </a:lnTo>
                  <a:lnTo>
                    <a:pt x="32512" y="41021"/>
                  </a:lnTo>
                  <a:lnTo>
                    <a:pt x="26035" y="43942"/>
                  </a:lnTo>
                  <a:lnTo>
                    <a:pt x="19939" y="49276"/>
                  </a:lnTo>
                  <a:lnTo>
                    <a:pt x="20701" y="39624"/>
                  </a:lnTo>
                  <a:lnTo>
                    <a:pt x="23241" y="30099"/>
                  </a:lnTo>
                  <a:lnTo>
                    <a:pt x="26797" y="21336"/>
                  </a:lnTo>
                  <a:lnTo>
                    <a:pt x="31369" y="13970"/>
                  </a:lnTo>
                  <a:lnTo>
                    <a:pt x="28067" y="14478"/>
                  </a:lnTo>
                  <a:lnTo>
                    <a:pt x="24384" y="15875"/>
                  </a:lnTo>
                  <a:lnTo>
                    <a:pt x="16637" y="20066"/>
                  </a:lnTo>
                  <a:lnTo>
                    <a:pt x="8509" y="25908"/>
                  </a:lnTo>
                  <a:lnTo>
                    <a:pt x="1016" y="31496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965273" y="5001409"/>
              <a:ext cx="45644" cy="50176"/>
            </a:xfrm>
            <a:custGeom>
              <a:avLst/>
              <a:gdLst/>
              <a:ahLst/>
              <a:cxnLst/>
              <a:rect l="0" t="0" r="0" b="0"/>
              <a:pathLst>
                <a:path w="45644" h="50176">
                  <a:moveTo>
                    <a:pt x="845" y="32371"/>
                  </a:moveTo>
                  <a:lnTo>
                    <a:pt x="8453" y="26706"/>
                  </a:lnTo>
                  <a:lnTo>
                    <a:pt x="16905" y="21041"/>
                  </a:lnTo>
                  <a:lnTo>
                    <a:pt x="24512" y="16185"/>
                  </a:lnTo>
                  <a:lnTo>
                    <a:pt x="27893" y="15376"/>
                  </a:lnTo>
                  <a:lnTo>
                    <a:pt x="31274" y="14567"/>
                  </a:lnTo>
                  <a:lnTo>
                    <a:pt x="27048" y="21850"/>
                  </a:lnTo>
                  <a:lnTo>
                    <a:pt x="22822" y="30752"/>
                  </a:lnTo>
                  <a:lnTo>
                    <a:pt x="21131" y="40463"/>
                  </a:lnTo>
                  <a:lnTo>
                    <a:pt x="19441" y="50175"/>
                  </a:lnTo>
                  <a:lnTo>
                    <a:pt x="26203" y="44510"/>
                  </a:lnTo>
                  <a:lnTo>
                    <a:pt x="32965" y="42082"/>
                  </a:lnTo>
                  <a:lnTo>
                    <a:pt x="45643" y="37226"/>
                  </a:lnTo>
                  <a:lnTo>
                    <a:pt x="43953" y="32371"/>
                  </a:lnTo>
                  <a:lnTo>
                    <a:pt x="42263" y="26706"/>
                  </a:lnTo>
                  <a:lnTo>
                    <a:pt x="35500" y="15376"/>
                  </a:lnTo>
                  <a:lnTo>
                    <a:pt x="27893" y="6474"/>
                  </a:lnTo>
                  <a:lnTo>
                    <a:pt x="24512" y="3237"/>
                  </a:lnTo>
                  <a:lnTo>
                    <a:pt x="21977" y="0"/>
                  </a:lnTo>
                  <a:lnTo>
                    <a:pt x="17750" y="809"/>
                  </a:lnTo>
                  <a:lnTo>
                    <a:pt x="13524" y="3237"/>
                  </a:lnTo>
                  <a:lnTo>
                    <a:pt x="9298" y="5664"/>
                  </a:lnTo>
                  <a:lnTo>
                    <a:pt x="5917" y="8901"/>
                  </a:lnTo>
                  <a:lnTo>
                    <a:pt x="2536" y="13757"/>
                  </a:lnTo>
                  <a:lnTo>
                    <a:pt x="845" y="19422"/>
                  </a:lnTo>
                  <a:lnTo>
                    <a:pt x="0" y="250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953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021201" y="5014214"/>
              <a:ext cx="161164" cy="24766"/>
            </a:xfrm>
            <a:custGeom>
              <a:avLst/>
              <a:gdLst/>
              <a:ahLst/>
              <a:cxnLst/>
              <a:rect l="0" t="0" r="0" b="0"/>
              <a:pathLst>
                <a:path w="161164" h="24766">
                  <a:moveTo>
                    <a:pt x="14478" y="17018"/>
                  </a:moveTo>
                  <a:lnTo>
                    <a:pt x="26162" y="14224"/>
                  </a:lnTo>
                  <a:lnTo>
                    <a:pt x="35560" y="12192"/>
                  </a:lnTo>
                  <a:lnTo>
                    <a:pt x="43434" y="10922"/>
                  </a:lnTo>
                  <a:lnTo>
                    <a:pt x="49784" y="9906"/>
                  </a:lnTo>
                  <a:lnTo>
                    <a:pt x="55245" y="9525"/>
                  </a:lnTo>
                  <a:lnTo>
                    <a:pt x="66294" y="8763"/>
                  </a:lnTo>
                  <a:lnTo>
                    <a:pt x="77216" y="9398"/>
                  </a:lnTo>
                  <a:lnTo>
                    <a:pt x="88011" y="11049"/>
                  </a:lnTo>
                  <a:lnTo>
                    <a:pt x="99060" y="11684"/>
                  </a:lnTo>
                  <a:lnTo>
                    <a:pt x="104902" y="10922"/>
                  </a:lnTo>
                  <a:lnTo>
                    <a:pt x="110998" y="8763"/>
                  </a:lnTo>
                  <a:lnTo>
                    <a:pt x="116713" y="8128"/>
                  </a:lnTo>
                  <a:lnTo>
                    <a:pt x="122047" y="6731"/>
                  </a:lnTo>
                  <a:lnTo>
                    <a:pt x="132334" y="3937"/>
                  </a:lnTo>
                  <a:lnTo>
                    <a:pt x="137922" y="2540"/>
                  </a:lnTo>
                  <a:lnTo>
                    <a:pt x="144399" y="1143"/>
                  </a:lnTo>
                  <a:lnTo>
                    <a:pt x="152019" y="381"/>
                  </a:lnTo>
                  <a:lnTo>
                    <a:pt x="161163" y="0"/>
                  </a:lnTo>
                  <a:lnTo>
                    <a:pt x="155067" y="5207"/>
                  </a:lnTo>
                  <a:lnTo>
                    <a:pt x="147574" y="9398"/>
                  </a:lnTo>
                  <a:lnTo>
                    <a:pt x="139319" y="12319"/>
                  </a:lnTo>
                  <a:lnTo>
                    <a:pt x="130683" y="14986"/>
                  </a:lnTo>
                  <a:lnTo>
                    <a:pt x="112776" y="19304"/>
                  </a:lnTo>
                  <a:lnTo>
                    <a:pt x="104267" y="21717"/>
                  </a:lnTo>
                  <a:lnTo>
                    <a:pt x="96647" y="24765"/>
                  </a:lnTo>
                  <a:lnTo>
                    <a:pt x="88138" y="22098"/>
                  </a:lnTo>
                  <a:lnTo>
                    <a:pt x="78486" y="20193"/>
                  </a:lnTo>
                  <a:lnTo>
                    <a:pt x="67691" y="18542"/>
                  </a:lnTo>
                  <a:lnTo>
                    <a:pt x="55753" y="17653"/>
                  </a:lnTo>
                  <a:lnTo>
                    <a:pt x="43053" y="17272"/>
                  </a:lnTo>
                  <a:lnTo>
                    <a:pt x="29337" y="17780"/>
                  </a:lnTo>
                  <a:lnTo>
                    <a:pt x="15113" y="18923"/>
                  </a:lnTo>
                  <a:lnTo>
                    <a:pt x="0" y="21209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9" name="Straight Connector 188"/>
            <p:cNvCxnSpPr/>
            <p:nvPr/>
          </p:nvCxnSpPr>
          <p:spPr>
            <a:xfrm flipH="1">
              <a:off x="4330446" y="4103497"/>
              <a:ext cx="117221" cy="49403"/>
            </a:xfrm>
            <a:prstGeom prst="line">
              <a:avLst/>
            </a:prstGeom>
            <a:ln w="12700" cap="flat" cmpd="sng" algn="ctr">
              <a:solidFill>
                <a:srgbClr val="30303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reeform 189"/>
            <p:cNvSpPr/>
            <p:nvPr/>
          </p:nvSpPr>
          <p:spPr>
            <a:xfrm>
              <a:off x="4139387" y="4209961"/>
              <a:ext cx="247654" cy="289710"/>
            </a:xfrm>
            <a:custGeom>
              <a:avLst/>
              <a:gdLst/>
              <a:ahLst/>
              <a:cxnLst/>
              <a:rect l="0" t="0" r="0" b="0"/>
              <a:pathLst>
                <a:path w="247654" h="289710">
                  <a:moveTo>
                    <a:pt x="247653" y="0"/>
                  </a:moveTo>
                  <a:lnTo>
                    <a:pt x="225677" y="15375"/>
                  </a:lnTo>
                  <a:lnTo>
                    <a:pt x="214689" y="23468"/>
                  </a:lnTo>
                  <a:lnTo>
                    <a:pt x="204546" y="31560"/>
                  </a:lnTo>
                  <a:lnTo>
                    <a:pt x="191868" y="44508"/>
                  </a:lnTo>
                  <a:lnTo>
                    <a:pt x="180035" y="57456"/>
                  </a:lnTo>
                  <a:lnTo>
                    <a:pt x="156368" y="84161"/>
                  </a:lnTo>
                  <a:lnTo>
                    <a:pt x="131011" y="110057"/>
                  </a:lnTo>
                  <a:lnTo>
                    <a:pt x="105654" y="136762"/>
                  </a:lnTo>
                  <a:lnTo>
                    <a:pt x="76071" y="170750"/>
                  </a:lnTo>
                  <a:lnTo>
                    <a:pt x="61702" y="187744"/>
                  </a:lnTo>
                  <a:lnTo>
                    <a:pt x="49023" y="205547"/>
                  </a:lnTo>
                  <a:lnTo>
                    <a:pt x="35500" y="225779"/>
                  </a:lnTo>
                  <a:lnTo>
                    <a:pt x="22821" y="246819"/>
                  </a:lnTo>
                  <a:lnTo>
                    <a:pt x="0" y="289709"/>
                  </a:lnTo>
                </a:path>
              </a:pathLst>
            </a:custGeom>
            <a:ln w="4953" cap="flat" cmpd="sng" algn="ctr">
              <a:solidFill>
                <a:srgbClr val="30303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396232" y="4086352"/>
              <a:ext cx="943738" cy="94743"/>
            </a:xfrm>
            <a:custGeom>
              <a:avLst/>
              <a:gdLst/>
              <a:ahLst/>
              <a:cxnLst/>
              <a:rect l="0" t="0" r="0" b="0"/>
              <a:pathLst>
                <a:path w="943738" h="94743">
                  <a:moveTo>
                    <a:pt x="70485" y="18796"/>
                  </a:moveTo>
                  <a:lnTo>
                    <a:pt x="79502" y="15621"/>
                  </a:lnTo>
                  <a:lnTo>
                    <a:pt x="89408" y="12954"/>
                  </a:lnTo>
                  <a:lnTo>
                    <a:pt x="100330" y="10668"/>
                  </a:lnTo>
                  <a:lnTo>
                    <a:pt x="123698" y="6985"/>
                  </a:lnTo>
                  <a:lnTo>
                    <a:pt x="148209" y="4445"/>
                  </a:lnTo>
                  <a:lnTo>
                    <a:pt x="172974" y="2540"/>
                  </a:lnTo>
                  <a:lnTo>
                    <a:pt x="196723" y="1397"/>
                  </a:lnTo>
                  <a:lnTo>
                    <a:pt x="218186" y="381"/>
                  </a:lnTo>
                  <a:lnTo>
                    <a:pt x="235839" y="0"/>
                  </a:lnTo>
                  <a:lnTo>
                    <a:pt x="249936" y="4445"/>
                  </a:lnTo>
                  <a:lnTo>
                    <a:pt x="266827" y="9398"/>
                  </a:lnTo>
                  <a:lnTo>
                    <a:pt x="285623" y="14224"/>
                  </a:lnTo>
                  <a:lnTo>
                    <a:pt x="305308" y="19304"/>
                  </a:lnTo>
                  <a:lnTo>
                    <a:pt x="345567" y="28321"/>
                  </a:lnTo>
                  <a:lnTo>
                    <a:pt x="364617" y="32258"/>
                  </a:lnTo>
                  <a:lnTo>
                    <a:pt x="381762" y="35433"/>
                  </a:lnTo>
                  <a:lnTo>
                    <a:pt x="386969" y="35560"/>
                  </a:lnTo>
                  <a:lnTo>
                    <a:pt x="391160" y="35560"/>
                  </a:lnTo>
                  <a:lnTo>
                    <a:pt x="398780" y="35179"/>
                  </a:lnTo>
                  <a:lnTo>
                    <a:pt x="403225" y="35179"/>
                  </a:lnTo>
                  <a:lnTo>
                    <a:pt x="408813" y="35941"/>
                  </a:lnTo>
                  <a:lnTo>
                    <a:pt x="416433" y="37211"/>
                  </a:lnTo>
                  <a:lnTo>
                    <a:pt x="426466" y="39243"/>
                  </a:lnTo>
                  <a:lnTo>
                    <a:pt x="438531" y="42799"/>
                  </a:lnTo>
                  <a:lnTo>
                    <a:pt x="447929" y="46609"/>
                  </a:lnTo>
                  <a:lnTo>
                    <a:pt x="463169" y="54229"/>
                  </a:lnTo>
                  <a:lnTo>
                    <a:pt x="470662" y="58039"/>
                  </a:lnTo>
                  <a:lnTo>
                    <a:pt x="478790" y="61087"/>
                  </a:lnTo>
                  <a:lnTo>
                    <a:pt x="488696" y="63754"/>
                  </a:lnTo>
                  <a:lnTo>
                    <a:pt x="500888" y="65532"/>
                  </a:lnTo>
                  <a:lnTo>
                    <a:pt x="518033" y="66294"/>
                  </a:lnTo>
                  <a:lnTo>
                    <a:pt x="532892" y="67056"/>
                  </a:lnTo>
                  <a:lnTo>
                    <a:pt x="546608" y="69088"/>
                  </a:lnTo>
                  <a:lnTo>
                    <a:pt x="559308" y="73660"/>
                  </a:lnTo>
                  <a:lnTo>
                    <a:pt x="572389" y="72898"/>
                  </a:lnTo>
                  <a:lnTo>
                    <a:pt x="587375" y="71628"/>
                  </a:lnTo>
                  <a:lnTo>
                    <a:pt x="620141" y="68453"/>
                  </a:lnTo>
                  <a:lnTo>
                    <a:pt x="652780" y="64643"/>
                  </a:lnTo>
                  <a:lnTo>
                    <a:pt x="667258" y="63119"/>
                  </a:lnTo>
                  <a:lnTo>
                    <a:pt x="679958" y="61722"/>
                  </a:lnTo>
                  <a:lnTo>
                    <a:pt x="712597" y="58166"/>
                  </a:lnTo>
                  <a:lnTo>
                    <a:pt x="744474" y="53975"/>
                  </a:lnTo>
                  <a:lnTo>
                    <a:pt x="807720" y="44577"/>
                  </a:lnTo>
                  <a:lnTo>
                    <a:pt x="839597" y="38989"/>
                  </a:lnTo>
                  <a:lnTo>
                    <a:pt x="872998" y="32512"/>
                  </a:lnTo>
                  <a:lnTo>
                    <a:pt x="907415" y="25908"/>
                  </a:lnTo>
                  <a:lnTo>
                    <a:pt x="943737" y="18161"/>
                  </a:lnTo>
                  <a:lnTo>
                    <a:pt x="916813" y="26924"/>
                  </a:lnTo>
                  <a:lnTo>
                    <a:pt x="887984" y="35941"/>
                  </a:lnTo>
                  <a:lnTo>
                    <a:pt x="857631" y="44577"/>
                  </a:lnTo>
                  <a:lnTo>
                    <a:pt x="826262" y="53086"/>
                  </a:lnTo>
                  <a:lnTo>
                    <a:pt x="793877" y="61341"/>
                  </a:lnTo>
                  <a:lnTo>
                    <a:pt x="760603" y="68961"/>
                  </a:lnTo>
                  <a:lnTo>
                    <a:pt x="693801" y="82042"/>
                  </a:lnTo>
                  <a:lnTo>
                    <a:pt x="660781" y="87122"/>
                  </a:lnTo>
                  <a:lnTo>
                    <a:pt x="628396" y="91059"/>
                  </a:lnTo>
                  <a:lnTo>
                    <a:pt x="597027" y="93599"/>
                  </a:lnTo>
                  <a:lnTo>
                    <a:pt x="566928" y="94742"/>
                  </a:lnTo>
                  <a:lnTo>
                    <a:pt x="538353" y="94361"/>
                  </a:lnTo>
                  <a:lnTo>
                    <a:pt x="511810" y="91948"/>
                  </a:lnTo>
                  <a:lnTo>
                    <a:pt x="499237" y="90043"/>
                  </a:lnTo>
                  <a:lnTo>
                    <a:pt x="487426" y="87884"/>
                  </a:lnTo>
                  <a:lnTo>
                    <a:pt x="476123" y="84836"/>
                  </a:lnTo>
                  <a:lnTo>
                    <a:pt x="465455" y="81534"/>
                  </a:lnTo>
                  <a:lnTo>
                    <a:pt x="450723" y="80518"/>
                  </a:lnTo>
                  <a:lnTo>
                    <a:pt x="434594" y="78994"/>
                  </a:lnTo>
                  <a:lnTo>
                    <a:pt x="417322" y="76835"/>
                  </a:lnTo>
                  <a:lnTo>
                    <a:pt x="398780" y="74168"/>
                  </a:lnTo>
                  <a:lnTo>
                    <a:pt x="360553" y="67818"/>
                  </a:lnTo>
                  <a:lnTo>
                    <a:pt x="322072" y="60706"/>
                  </a:lnTo>
                  <a:lnTo>
                    <a:pt x="303657" y="57023"/>
                  </a:lnTo>
                  <a:lnTo>
                    <a:pt x="286258" y="53340"/>
                  </a:lnTo>
                  <a:lnTo>
                    <a:pt x="269875" y="49911"/>
                  </a:lnTo>
                  <a:lnTo>
                    <a:pt x="255143" y="46609"/>
                  </a:lnTo>
                  <a:lnTo>
                    <a:pt x="242316" y="43688"/>
                  </a:lnTo>
                  <a:lnTo>
                    <a:pt x="231648" y="41402"/>
                  </a:lnTo>
                  <a:lnTo>
                    <a:pt x="223520" y="39243"/>
                  </a:lnTo>
                  <a:lnTo>
                    <a:pt x="218186" y="37973"/>
                  </a:lnTo>
                  <a:lnTo>
                    <a:pt x="202057" y="36322"/>
                  </a:lnTo>
                  <a:lnTo>
                    <a:pt x="188468" y="34671"/>
                  </a:lnTo>
                  <a:lnTo>
                    <a:pt x="176784" y="33020"/>
                  </a:lnTo>
                  <a:lnTo>
                    <a:pt x="165989" y="31496"/>
                  </a:lnTo>
                  <a:lnTo>
                    <a:pt x="155067" y="30607"/>
                  </a:lnTo>
                  <a:lnTo>
                    <a:pt x="143256" y="29972"/>
                  </a:lnTo>
                  <a:lnTo>
                    <a:pt x="129794" y="30353"/>
                  </a:lnTo>
                  <a:lnTo>
                    <a:pt x="113792" y="31496"/>
                  </a:lnTo>
                  <a:lnTo>
                    <a:pt x="100330" y="33274"/>
                  </a:lnTo>
                  <a:lnTo>
                    <a:pt x="86868" y="36068"/>
                  </a:lnTo>
                  <a:lnTo>
                    <a:pt x="59055" y="42799"/>
                  </a:lnTo>
                  <a:lnTo>
                    <a:pt x="44704" y="45974"/>
                  </a:lnTo>
                  <a:lnTo>
                    <a:pt x="30226" y="48641"/>
                  </a:lnTo>
                  <a:lnTo>
                    <a:pt x="15367" y="49911"/>
                  </a:lnTo>
                  <a:lnTo>
                    <a:pt x="0" y="49911"/>
                  </a:lnTo>
                  <a:lnTo>
                    <a:pt x="4953" y="46863"/>
                  </a:lnTo>
                  <a:lnTo>
                    <a:pt x="11938" y="43307"/>
                  </a:lnTo>
                  <a:lnTo>
                    <a:pt x="28702" y="35560"/>
                  </a:lnTo>
                  <a:lnTo>
                    <a:pt x="46990" y="28067"/>
                  </a:lnTo>
                  <a:lnTo>
                    <a:pt x="55372" y="24892"/>
                  </a:lnTo>
                  <a:lnTo>
                    <a:pt x="62611" y="22352"/>
                  </a:lnTo>
                  <a:close/>
                </a:path>
              </a:pathLst>
            </a:custGeom>
            <a:solidFill>
              <a:srgbClr val="A36B6B"/>
            </a:solidFill>
            <a:ln w="0" cap="flat" cmpd="sng" algn="ctr">
              <a:solidFill>
                <a:srgbClr val="A36B6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229980" y="1853234"/>
            <a:ext cx="562230" cy="1691387"/>
            <a:chOff x="8667750" y="1854200"/>
            <a:chExt cx="562230" cy="1691387"/>
          </a:xfrm>
        </p:grpSpPr>
        <p:sp>
          <p:nvSpPr>
            <p:cNvPr id="193" name="Freeform 192"/>
            <p:cNvSpPr/>
            <p:nvPr/>
          </p:nvSpPr>
          <p:spPr>
            <a:xfrm>
              <a:off x="8849995" y="3385947"/>
              <a:ext cx="175388" cy="159640"/>
            </a:xfrm>
            <a:custGeom>
              <a:avLst/>
              <a:gdLst/>
              <a:ahLst/>
              <a:cxnLst/>
              <a:rect l="0" t="0" r="0" b="0"/>
              <a:pathLst>
                <a:path w="175388" h="159640">
                  <a:moveTo>
                    <a:pt x="175387" y="15621"/>
                  </a:moveTo>
                  <a:lnTo>
                    <a:pt x="171069" y="72390"/>
                  </a:lnTo>
                  <a:lnTo>
                    <a:pt x="160909" y="92329"/>
                  </a:lnTo>
                  <a:lnTo>
                    <a:pt x="151130" y="107442"/>
                  </a:lnTo>
                  <a:lnTo>
                    <a:pt x="131699" y="120142"/>
                  </a:lnTo>
                  <a:lnTo>
                    <a:pt x="132461" y="112903"/>
                  </a:lnTo>
                  <a:lnTo>
                    <a:pt x="136525" y="104648"/>
                  </a:lnTo>
                  <a:lnTo>
                    <a:pt x="136652" y="102743"/>
                  </a:lnTo>
                  <a:lnTo>
                    <a:pt x="135001" y="101092"/>
                  </a:lnTo>
                  <a:lnTo>
                    <a:pt x="134112" y="102108"/>
                  </a:lnTo>
                  <a:lnTo>
                    <a:pt x="131699" y="99314"/>
                  </a:lnTo>
                  <a:lnTo>
                    <a:pt x="135001" y="93091"/>
                  </a:lnTo>
                  <a:lnTo>
                    <a:pt x="127762" y="98679"/>
                  </a:lnTo>
                  <a:lnTo>
                    <a:pt x="129921" y="99314"/>
                  </a:lnTo>
                  <a:lnTo>
                    <a:pt x="115824" y="119253"/>
                  </a:lnTo>
                  <a:lnTo>
                    <a:pt x="111633" y="129159"/>
                  </a:lnTo>
                  <a:lnTo>
                    <a:pt x="101600" y="142621"/>
                  </a:lnTo>
                  <a:lnTo>
                    <a:pt x="82296" y="150368"/>
                  </a:lnTo>
                  <a:lnTo>
                    <a:pt x="49530" y="157099"/>
                  </a:lnTo>
                  <a:lnTo>
                    <a:pt x="11938" y="159639"/>
                  </a:lnTo>
                  <a:lnTo>
                    <a:pt x="1016" y="155575"/>
                  </a:lnTo>
                  <a:lnTo>
                    <a:pt x="0" y="152908"/>
                  </a:lnTo>
                  <a:lnTo>
                    <a:pt x="1524" y="146177"/>
                  </a:lnTo>
                  <a:lnTo>
                    <a:pt x="3429" y="144399"/>
                  </a:lnTo>
                  <a:lnTo>
                    <a:pt x="7366" y="148844"/>
                  </a:lnTo>
                  <a:lnTo>
                    <a:pt x="12573" y="151511"/>
                  </a:lnTo>
                  <a:lnTo>
                    <a:pt x="21971" y="152527"/>
                  </a:lnTo>
                  <a:lnTo>
                    <a:pt x="17399" y="150368"/>
                  </a:lnTo>
                  <a:lnTo>
                    <a:pt x="14605" y="146939"/>
                  </a:lnTo>
                  <a:lnTo>
                    <a:pt x="8001" y="145034"/>
                  </a:lnTo>
                  <a:lnTo>
                    <a:pt x="6858" y="141986"/>
                  </a:lnTo>
                  <a:lnTo>
                    <a:pt x="20701" y="116713"/>
                  </a:lnTo>
                  <a:lnTo>
                    <a:pt x="37338" y="92329"/>
                  </a:lnTo>
                  <a:lnTo>
                    <a:pt x="45847" y="85979"/>
                  </a:lnTo>
                  <a:lnTo>
                    <a:pt x="49530" y="82169"/>
                  </a:lnTo>
                  <a:lnTo>
                    <a:pt x="56769" y="68707"/>
                  </a:lnTo>
                  <a:lnTo>
                    <a:pt x="67818" y="54102"/>
                  </a:lnTo>
                  <a:lnTo>
                    <a:pt x="76073" y="36957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4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670925" y="3356864"/>
              <a:ext cx="221997" cy="160148"/>
            </a:xfrm>
            <a:custGeom>
              <a:avLst/>
              <a:gdLst/>
              <a:ahLst/>
              <a:cxnLst/>
              <a:rect l="0" t="0" r="0" b="0"/>
              <a:pathLst>
                <a:path w="221997" h="160148">
                  <a:moveTo>
                    <a:pt x="217805" y="0"/>
                  </a:moveTo>
                  <a:lnTo>
                    <a:pt x="221996" y="15367"/>
                  </a:lnTo>
                  <a:lnTo>
                    <a:pt x="219583" y="22098"/>
                  </a:lnTo>
                  <a:lnTo>
                    <a:pt x="214884" y="89789"/>
                  </a:lnTo>
                  <a:lnTo>
                    <a:pt x="210439" y="110617"/>
                  </a:lnTo>
                  <a:lnTo>
                    <a:pt x="206883" y="120650"/>
                  </a:lnTo>
                  <a:lnTo>
                    <a:pt x="200660" y="132080"/>
                  </a:lnTo>
                  <a:lnTo>
                    <a:pt x="189865" y="137033"/>
                  </a:lnTo>
                  <a:lnTo>
                    <a:pt x="182753" y="138684"/>
                  </a:lnTo>
                  <a:lnTo>
                    <a:pt x="168656" y="144907"/>
                  </a:lnTo>
                  <a:lnTo>
                    <a:pt x="160782" y="140208"/>
                  </a:lnTo>
                  <a:lnTo>
                    <a:pt x="162306" y="134112"/>
                  </a:lnTo>
                  <a:lnTo>
                    <a:pt x="165735" y="123952"/>
                  </a:lnTo>
                  <a:lnTo>
                    <a:pt x="163703" y="117729"/>
                  </a:lnTo>
                  <a:lnTo>
                    <a:pt x="147828" y="123444"/>
                  </a:lnTo>
                  <a:lnTo>
                    <a:pt x="133223" y="136271"/>
                  </a:lnTo>
                  <a:lnTo>
                    <a:pt x="126111" y="139954"/>
                  </a:lnTo>
                  <a:lnTo>
                    <a:pt x="117475" y="151765"/>
                  </a:lnTo>
                  <a:lnTo>
                    <a:pt x="84963" y="159258"/>
                  </a:lnTo>
                  <a:lnTo>
                    <a:pt x="69469" y="160020"/>
                  </a:lnTo>
                  <a:lnTo>
                    <a:pt x="21209" y="160147"/>
                  </a:lnTo>
                  <a:lnTo>
                    <a:pt x="0" y="155448"/>
                  </a:lnTo>
                  <a:lnTo>
                    <a:pt x="4318" y="148590"/>
                  </a:lnTo>
                  <a:lnTo>
                    <a:pt x="12319" y="149225"/>
                  </a:lnTo>
                  <a:lnTo>
                    <a:pt x="11303" y="145288"/>
                  </a:lnTo>
                  <a:lnTo>
                    <a:pt x="13208" y="141224"/>
                  </a:lnTo>
                  <a:lnTo>
                    <a:pt x="17399" y="134112"/>
                  </a:lnTo>
                  <a:lnTo>
                    <a:pt x="31623" y="127635"/>
                  </a:lnTo>
                  <a:lnTo>
                    <a:pt x="51816" y="122174"/>
                  </a:lnTo>
                  <a:lnTo>
                    <a:pt x="74676" y="103759"/>
                  </a:lnTo>
                  <a:lnTo>
                    <a:pt x="102362" y="68707"/>
                  </a:lnTo>
                  <a:lnTo>
                    <a:pt x="114173" y="57404"/>
                  </a:lnTo>
                  <a:lnTo>
                    <a:pt x="108712" y="29337"/>
                  </a:lnTo>
                  <a:close/>
                </a:path>
              </a:pathLst>
            </a:custGeom>
            <a:solidFill>
              <a:srgbClr val="4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711692" y="2579116"/>
              <a:ext cx="353823" cy="837820"/>
            </a:xfrm>
            <a:custGeom>
              <a:avLst/>
              <a:gdLst/>
              <a:ahLst/>
              <a:cxnLst/>
              <a:rect l="0" t="0" r="0" b="0"/>
              <a:pathLst>
                <a:path w="353823" h="837820">
                  <a:moveTo>
                    <a:pt x="76835" y="1905"/>
                  </a:moveTo>
                  <a:lnTo>
                    <a:pt x="76708" y="0"/>
                  </a:lnTo>
                  <a:lnTo>
                    <a:pt x="353822" y="0"/>
                  </a:lnTo>
                  <a:lnTo>
                    <a:pt x="353822" y="196469"/>
                  </a:lnTo>
                  <a:lnTo>
                    <a:pt x="346329" y="196469"/>
                  </a:lnTo>
                  <a:lnTo>
                    <a:pt x="344424" y="284988"/>
                  </a:lnTo>
                  <a:lnTo>
                    <a:pt x="341376" y="313436"/>
                  </a:lnTo>
                  <a:lnTo>
                    <a:pt x="343281" y="341376"/>
                  </a:lnTo>
                  <a:lnTo>
                    <a:pt x="343662" y="452501"/>
                  </a:lnTo>
                  <a:lnTo>
                    <a:pt x="342011" y="459359"/>
                  </a:lnTo>
                  <a:lnTo>
                    <a:pt x="344424" y="501269"/>
                  </a:lnTo>
                  <a:lnTo>
                    <a:pt x="341503" y="528574"/>
                  </a:lnTo>
                  <a:lnTo>
                    <a:pt x="342011" y="554863"/>
                  </a:lnTo>
                  <a:lnTo>
                    <a:pt x="324231" y="737870"/>
                  </a:lnTo>
                  <a:lnTo>
                    <a:pt x="324866" y="742950"/>
                  </a:lnTo>
                  <a:lnTo>
                    <a:pt x="323596" y="756412"/>
                  </a:lnTo>
                  <a:lnTo>
                    <a:pt x="319532" y="774192"/>
                  </a:lnTo>
                  <a:lnTo>
                    <a:pt x="321691" y="785876"/>
                  </a:lnTo>
                  <a:lnTo>
                    <a:pt x="322326" y="797052"/>
                  </a:lnTo>
                  <a:lnTo>
                    <a:pt x="316357" y="837819"/>
                  </a:lnTo>
                  <a:lnTo>
                    <a:pt x="215392" y="809752"/>
                  </a:lnTo>
                  <a:lnTo>
                    <a:pt x="217805" y="800608"/>
                  </a:lnTo>
                  <a:lnTo>
                    <a:pt x="222250" y="775208"/>
                  </a:lnTo>
                  <a:lnTo>
                    <a:pt x="225806" y="766699"/>
                  </a:lnTo>
                  <a:lnTo>
                    <a:pt x="225933" y="760222"/>
                  </a:lnTo>
                  <a:lnTo>
                    <a:pt x="231013" y="752094"/>
                  </a:lnTo>
                  <a:lnTo>
                    <a:pt x="227838" y="723265"/>
                  </a:lnTo>
                  <a:lnTo>
                    <a:pt x="226695" y="695452"/>
                  </a:lnTo>
                  <a:lnTo>
                    <a:pt x="234950" y="554101"/>
                  </a:lnTo>
                  <a:lnTo>
                    <a:pt x="235204" y="525272"/>
                  </a:lnTo>
                  <a:lnTo>
                    <a:pt x="238887" y="516636"/>
                  </a:lnTo>
                  <a:lnTo>
                    <a:pt x="240792" y="507492"/>
                  </a:lnTo>
                  <a:lnTo>
                    <a:pt x="241173" y="488950"/>
                  </a:lnTo>
                  <a:lnTo>
                    <a:pt x="233045" y="448818"/>
                  </a:lnTo>
                  <a:lnTo>
                    <a:pt x="227076" y="401193"/>
                  </a:lnTo>
                  <a:lnTo>
                    <a:pt x="224409" y="387731"/>
                  </a:lnTo>
                  <a:lnTo>
                    <a:pt x="225298" y="381000"/>
                  </a:lnTo>
                  <a:lnTo>
                    <a:pt x="209423" y="296164"/>
                  </a:lnTo>
                  <a:lnTo>
                    <a:pt x="205359" y="267335"/>
                  </a:lnTo>
                  <a:lnTo>
                    <a:pt x="207518" y="268351"/>
                  </a:lnTo>
                  <a:lnTo>
                    <a:pt x="202438" y="235839"/>
                  </a:lnTo>
                  <a:lnTo>
                    <a:pt x="201803" y="235839"/>
                  </a:lnTo>
                  <a:lnTo>
                    <a:pt x="197993" y="209296"/>
                  </a:lnTo>
                  <a:lnTo>
                    <a:pt x="197485" y="213487"/>
                  </a:lnTo>
                  <a:lnTo>
                    <a:pt x="197485" y="217551"/>
                  </a:lnTo>
                  <a:lnTo>
                    <a:pt x="198247" y="221869"/>
                  </a:lnTo>
                  <a:lnTo>
                    <a:pt x="199517" y="225806"/>
                  </a:lnTo>
                  <a:lnTo>
                    <a:pt x="192278" y="250444"/>
                  </a:lnTo>
                  <a:lnTo>
                    <a:pt x="176276" y="291211"/>
                  </a:lnTo>
                  <a:lnTo>
                    <a:pt x="133731" y="398272"/>
                  </a:lnTo>
                  <a:lnTo>
                    <a:pt x="124079" y="438531"/>
                  </a:lnTo>
                  <a:lnTo>
                    <a:pt x="120269" y="448056"/>
                  </a:lnTo>
                  <a:lnTo>
                    <a:pt x="115570" y="459867"/>
                  </a:lnTo>
                  <a:lnTo>
                    <a:pt x="124206" y="463423"/>
                  </a:lnTo>
                  <a:lnTo>
                    <a:pt x="127508" y="466090"/>
                  </a:lnTo>
                  <a:lnTo>
                    <a:pt x="132461" y="474980"/>
                  </a:lnTo>
                  <a:lnTo>
                    <a:pt x="138176" y="488061"/>
                  </a:lnTo>
                  <a:lnTo>
                    <a:pt x="141605" y="502793"/>
                  </a:lnTo>
                  <a:lnTo>
                    <a:pt x="142494" y="517398"/>
                  </a:lnTo>
                  <a:lnTo>
                    <a:pt x="142240" y="524383"/>
                  </a:lnTo>
                  <a:lnTo>
                    <a:pt x="160528" y="631825"/>
                  </a:lnTo>
                  <a:lnTo>
                    <a:pt x="165862" y="683514"/>
                  </a:lnTo>
                  <a:lnTo>
                    <a:pt x="170434" y="703072"/>
                  </a:lnTo>
                  <a:lnTo>
                    <a:pt x="168910" y="708406"/>
                  </a:lnTo>
                  <a:lnTo>
                    <a:pt x="169164" y="714375"/>
                  </a:lnTo>
                  <a:lnTo>
                    <a:pt x="178562" y="779780"/>
                  </a:lnTo>
                  <a:lnTo>
                    <a:pt x="67691" y="820801"/>
                  </a:lnTo>
                  <a:lnTo>
                    <a:pt x="66929" y="806577"/>
                  </a:lnTo>
                  <a:lnTo>
                    <a:pt x="68326" y="798449"/>
                  </a:lnTo>
                  <a:lnTo>
                    <a:pt x="68961" y="790321"/>
                  </a:lnTo>
                  <a:lnTo>
                    <a:pt x="66929" y="757301"/>
                  </a:lnTo>
                  <a:lnTo>
                    <a:pt x="67691" y="749681"/>
                  </a:lnTo>
                  <a:lnTo>
                    <a:pt x="69469" y="742315"/>
                  </a:lnTo>
                  <a:lnTo>
                    <a:pt x="9906" y="491109"/>
                  </a:lnTo>
                  <a:lnTo>
                    <a:pt x="10668" y="481076"/>
                  </a:lnTo>
                  <a:lnTo>
                    <a:pt x="9779" y="472059"/>
                  </a:lnTo>
                  <a:lnTo>
                    <a:pt x="3048" y="445516"/>
                  </a:lnTo>
                  <a:lnTo>
                    <a:pt x="0" y="427609"/>
                  </a:lnTo>
                  <a:lnTo>
                    <a:pt x="635" y="417449"/>
                  </a:lnTo>
                  <a:lnTo>
                    <a:pt x="19685" y="306451"/>
                  </a:lnTo>
                  <a:lnTo>
                    <a:pt x="25781" y="276987"/>
                  </a:lnTo>
                  <a:lnTo>
                    <a:pt x="29210" y="264668"/>
                  </a:lnTo>
                  <a:lnTo>
                    <a:pt x="29718" y="253873"/>
                  </a:lnTo>
                  <a:lnTo>
                    <a:pt x="34798" y="220218"/>
                  </a:lnTo>
                  <a:lnTo>
                    <a:pt x="38227" y="209296"/>
                  </a:lnTo>
                  <a:lnTo>
                    <a:pt x="47117" y="152019"/>
                  </a:lnTo>
                  <a:lnTo>
                    <a:pt x="50419" y="141859"/>
                  </a:lnTo>
                  <a:lnTo>
                    <a:pt x="55626" y="131699"/>
                  </a:lnTo>
                  <a:lnTo>
                    <a:pt x="65024" y="78613"/>
                  </a:lnTo>
                  <a:lnTo>
                    <a:pt x="67945" y="69977"/>
                  </a:lnTo>
                  <a:lnTo>
                    <a:pt x="71755" y="61722"/>
                  </a:lnTo>
                  <a:lnTo>
                    <a:pt x="70866" y="58293"/>
                  </a:lnTo>
                  <a:lnTo>
                    <a:pt x="70485" y="55372"/>
                  </a:lnTo>
                  <a:lnTo>
                    <a:pt x="70993" y="52451"/>
                  </a:lnTo>
                  <a:lnTo>
                    <a:pt x="73660" y="44450"/>
                  </a:lnTo>
                  <a:lnTo>
                    <a:pt x="73914" y="41402"/>
                  </a:lnTo>
                  <a:lnTo>
                    <a:pt x="73660" y="38608"/>
                  </a:lnTo>
                  <a:lnTo>
                    <a:pt x="77978" y="35179"/>
                  </a:lnTo>
                  <a:lnTo>
                    <a:pt x="79375" y="31750"/>
                  </a:lnTo>
                  <a:lnTo>
                    <a:pt x="78359" y="28321"/>
                  </a:lnTo>
                  <a:lnTo>
                    <a:pt x="70993" y="15621"/>
                  </a:lnTo>
                  <a:lnTo>
                    <a:pt x="69723" y="11430"/>
                  </a:lnTo>
                  <a:lnTo>
                    <a:pt x="70104" y="6096"/>
                  </a:lnTo>
                  <a:lnTo>
                    <a:pt x="73660" y="8128"/>
                  </a:lnTo>
                  <a:lnTo>
                    <a:pt x="74295" y="7366"/>
                  </a:lnTo>
                  <a:lnTo>
                    <a:pt x="74930" y="6477"/>
                  </a:lnTo>
                  <a:lnTo>
                    <a:pt x="76073" y="6096"/>
                  </a:lnTo>
                  <a:lnTo>
                    <a:pt x="76454" y="5461"/>
                  </a:lnTo>
                  <a:close/>
                </a:path>
              </a:pathLst>
            </a:custGeom>
            <a:solidFill>
              <a:srgbClr val="0000D5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808085" y="1984121"/>
              <a:ext cx="150496" cy="241428"/>
            </a:xfrm>
            <a:custGeom>
              <a:avLst/>
              <a:gdLst/>
              <a:ahLst/>
              <a:cxnLst/>
              <a:rect l="0" t="0" r="0" b="0"/>
              <a:pathLst>
                <a:path w="150496" h="241428">
                  <a:moveTo>
                    <a:pt x="107188" y="508"/>
                  </a:moveTo>
                  <a:lnTo>
                    <a:pt x="133350" y="13970"/>
                  </a:lnTo>
                  <a:lnTo>
                    <a:pt x="144145" y="30099"/>
                  </a:lnTo>
                  <a:lnTo>
                    <a:pt x="127762" y="64389"/>
                  </a:lnTo>
                  <a:lnTo>
                    <a:pt x="128016" y="67056"/>
                  </a:lnTo>
                  <a:lnTo>
                    <a:pt x="128651" y="69342"/>
                  </a:lnTo>
                  <a:lnTo>
                    <a:pt x="129413" y="71882"/>
                  </a:lnTo>
                  <a:lnTo>
                    <a:pt x="129921" y="74295"/>
                  </a:lnTo>
                  <a:lnTo>
                    <a:pt x="130175" y="76708"/>
                  </a:lnTo>
                  <a:lnTo>
                    <a:pt x="130556" y="78994"/>
                  </a:lnTo>
                  <a:lnTo>
                    <a:pt x="130556" y="81153"/>
                  </a:lnTo>
                  <a:lnTo>
                    <a:pt x="130810" y="85725"/>
                  </a:lnTo>
                  <a:lnTo>
                    <a:pt x="131191" y="90043"/>
                  </a:lnTo>
                  <a:lnTo>
                    <a:pt x="131953" y="94488"/>
                  </a:lnTo>
                  <a:lnTo>
                    <a:pt x="132969" y="98679"/>
                  </a:lnTo>
                  <a:lnTo>
                    <a:pt x="132969" y="99187"/>
                  </a:lnTo>
                  <a:lnTo>
                    <a:pt x="133096" y="99441"/>
                  </a:lnTo>
                  <a:lnTo>
                    <a:pt x="133350" y="102235"/>
                  </a:lnTo>
                  <a:lnTo>
                    <a:pt x="133985" y="105029"/>
                  </a:lnTo>
                  <a:lnTo>
                    <a:pt x="134620" y="107315"/>
                  </a:lnTo>
                  <a:lnTo>
                    <a:pt x="135636" y="110236"/>
                  </a:lnTo>
                  <a:lnTo>
                    <a:pt x="135636" y="110998"/>
                  </a:lnTo>
                  <a:lnTo>
                    <a:pt x="136271" y="111760"/>
                  </a:lnTo>
                  <a:lnTo>
                    <a:pt x="139319" y="117729"/>
                  </a:lnTo>
                  <a:lnTo>
                    <a:pt x="143129" y="123571"/>
                  </a:lnTo>
                  <a:lnTo>
                    <a:pt x="143129" y="123825"/>
                  </a:lnTo>
                  <a:lnTo>
                    <a:pt x="143129" y="124079"/>
                  </a:lnTo>
                  <a:lnTo>
                    <a:pt x="143510" y="125095"/>
                  </a:lnTo>
                  <a:lnTo>
                    <a:pt x="144018" y="126111"/>
                  </a:lnTo>
                  <a:lnTo>
                    <a:pt x="144145" y="126238"/>
                  </a:lnTo>
                  <a:lnTo>
                    <a:pt x="144145" y="126365"/>
                  </a:lnTo>
                  <a:lnTo>
                    <a:pt x="147066" y="131191"/>
                  </a:lnTo>
                  <a:lnTo>
                    <a:pt x="149987" y="136017"/>
                  </a:lnTo>
                  <a:lnTo>
                    <a:pt x="150114" y="136398"/>
                  </a:lnTo>
                  <a:lnTo>
                    <a:pt x="150114" y="137033"/>
                  </a:lnTo>
                  <a:lnTo>
                    <a:pt x="150495" y="137160"/>
                  </a:lnTo>
                  <a:lnTo>
                    <a:pt x="148844" y="143764"/>
                  </a:lnTo>
                  <a:lnTo>
                    <a:pt x="148844" y="144526"/>
                  </a:lnTo>
                  <a:lnTo>
                    <a:pt x="148463" y="145288"/>
                  </a:lnTo>
                  <a:lnTo>
                    <a:pt x="148209" y="146939"/>
                  </a:lnTo>
                  <a:lnTo>
                    <a:pt x="146939" y="151003"/>
                  </a:lnTo>
                  <a:lnTo>
                    <a:pt x="146304" y="152908"/>
                  </a:lnTo>
                  <a:lnTo>
                    <a:pt x="145288" y="155067"/>
                  </a:lnTo>
                  <a:lnTo>
                    <a:pt x="145034" y="155829"/>
                  </a:lnTo>
                  <a:lnTo>
                    <a:pt x="144653" y="156972"/>
                  </a:lnTo>
                  <a:lnTo>
                    <a:pt x="143764" y="158877"/>
                  </a:lnTo>
                  <a:lnTo>
                    <a:pt x="141859" y="162560"/>
                  </a:lnTo>
                  <a:lnTo>
                    <a:pt x="141478" y="162814"/>
                  </a:lnTo>
                  <a:lnTo>
                    <a:pt x="141224" y="163322"/>
                  </a:lnTo>
                  <a:lnTo>
                    <a:pt x="141097" y="164084"/>
                  </a:lnTo>
                  <a:lnTo>
                    <a:pt x="140208" y="165481"/>
                  </a:lnTo>
                  <a:lnTo>
                    <a:pt x="139827" y="165608"/>
                  </a:lnTo>
                  <a:lnTo>
                    <a:pt x="139827" y="165989"/>
                  </a:lnTo>
                  <a:lnTo>
                    <a:pt x="139319" y="166497"/>
                  </a:lnTo>
                  <a:lnTo>
                    <a:pt x="138176" y="168148"/>
                  </a:lnTo>
                  <a:lnTo>
                    <a:pt x="136525" y="170434"/>
                  </a:lnTo>
                  <a:lnTo>
                    <a:pt x="136017" y="170942"/>
                  </a:lnTo>
                  <a:lnTo>
                    <a:pt x="135509" y="171577"/>
                  </a:lnTo>
                  <a:lnTo>
                    <a:pt x="135509" y="171831"/>
                  </a:lnTo>
                  <a:lnTo>
                    <a:pt x="134239" y="172720"/>
                  </a:lnTo>
                  <a:lnTo>
                    <a:pt x="132080" y="174879"/>
                  </a:lnTo>
                  <a:lnTo>
                    <a:pt x="130810" y="175768"/>
                  </a:lnTo>
                  <a:lnTo>
                    <a:pt x="129921" y="176784"/>
                  </a:lnTo>
                  <a:lnTo>
                    <a:pt x="128397" y="177546"/>
                  </a:lnTo>
                  <a:lnTo>
                    <a:pt x="127635" y="177673"/>
                  </a:lnTo>
                  <a:lnTo>
                    <a:pt x="127254" y="178308"/>
                  </a:lnTo>
                  <a:lnTo>
                    <a:pt x="124841" y="179705"/>
                  </a:lnTo>
                  <a:lnTo>
                    <a:pt x="120015" y="181991"/>
                  </a:lnTo>
                  <a:lnTo>
                    <a:pt x="115189" y="184277"/>
                  </a:lnTo>
                  <a:lnTo>
                    <a:pt x="110744" y="186690"/>
                  </a:lnTo>
                  <a:lnTo>
                    <a:pt x="106426" y="189611"/>
                  </a:lnTo>
                  <a:lnTo>
                    <a:pt x="105029" y="190246"/>
                  </a:lnTo>
                  <a:lnTo>
                    <a:pt x="103759" y="190881"/>
                  </a:lnTo>
                  <a:lnTo>
                    <a:pt x="102489" y="191770"/>
                  </a:lnTo>
                  <a:lnTo>
                    <a:pt x="101346" y="193294"/>
                  </a:lnTo>
                  <a:lnTo>
                    <a:pt x="100330" y="194056"/>
                  </a:lnTo>
                  <a:lnTo>
                    <a:pt x="99441" y="195453"/>
                  </a:lnTo>
                  <a:lnTo>
                    <a:pt x="98552" y="196977"/>
                  </a:lnTo>
                  <a:lnTo>
                    <a:pt x="97917" y="198501"/>
                  </a:lnTo>
                  <a:lnTo>
                    <a:pt x="97917" y="198882"/>
                  </a:lnTo>
                  <a:lnTo>
                    <a:pt x="97917" y="199263"/>
                  </a:lnTo>
                  <a:lnTo>
                    <a:pt x="96774" y="201422"/>
                  </a:lnTo>
                  <a:lnTo>
                    <a:pt x="95250" y="203708"/>
                  </a:lnTo>
                  <a:lnTo>
                    <a:pt x="94488" y="204470"/>
                  </a:lnTo>
                  <a:lnTo>
                    <a:pt x="93980" y="205740"/>
                  </a:lnTo>
                  <a:lnTo>
                    <a:pt x="92583" y="207772"/>
                  </a:lnTo>
                  <a:lnTo>
                    <a:pt x="92583" y="208280"/>
                  </a:lnTo>
                  <a:lnTo>
                    <a:pt x="92583" y="208915"/>
                  </a:lnTo>
                  <a:lnTo>
                    <a:pt x="92456" y="209423"/>
                  </a:lnTo>
                  <a:lnTo>
                    <a:pt x="92456" y="209804"/>
                  </a:lnTo>
                  <a:lnTo>
                    <a:pt x="92202" y="210566"/>
                  </a:lnTo>
                  <a:lnTo>
                    <a:pt x="91821" y="211074"/>
                  </a:lnTo>
                  <a:lnTo>
                    <a:pt x="91567" y="211582"/>
                  </a:lnTo>
                  <a:lnTo>
                    <a:pt x="91567" y="211963"/>
                  </a:lnTo>
                  <a:lnTo>
                    <a:pt x="88646" y="229362"/>
                  </a:lnTo>
                  <a:lnTo>
                    <a:pt x="87884" y="230632"/>
                  </a:lnTo>
                  <a:lnTo>
                    <a:pt x="87249" y="232664"/>
                  </a:lnTo>
                  <a:lnTo>
                    <a:pt x="86106" y="234823"/>
                  </a:lnTo>
                  <a:lnTo>
                    <a:pt x="84963" y="236728"/>
                  </a:lnTo>
                  <a:lnTo>
                    <a:pt x="84328" y="237744"/>
                  </a:lnTo>
                  <a:lnTo>
                    <a:pt x="83947" y="238633"/>
                  </a:lnTo>
                  <a:lnTo>
                    <a:pt x="83439" y="239395"/>
                  </a:lnTo>
                  <a:lnTo>
                    <a:pt x="83312" y="239395"/>
                  </a:lnTo>
                  <a:lnTo>
                    <a:pt x="83312" y="239649"/>
                  </a:lnTo>
                  <a:lnTo>
                    <a:pt x="83058" y="239776"/>
                  </a:lnTo>
                  <a:lnTo>
                    <a:pt x="82804" y="240030"/>
                  </a:lnTo>
                  <a:lnTo>
                    <a:pt x="81407" y="240792"/>
                  </a:lnTo>
                  <a:lnTo>
                    <a:pt x="80137" y="241173"/>
                  </a:lnTo>
                  <a:lnTo>
                    <a:pt x="78867" y="241427"/>
                  </a:lnTo>
                  <a:lnTo>
                    <a:pt x="77597" y="241427"/>
                  </a:lnTo>
                  <a:lnTo>
                    <a:pt x="76708" y="240919"/>
                  </a:lnTo>
                  <a:lnTo>
                    <a:pt x="75565" y="240538"/>
                  </a:lnTo>
                  <a:lnTo>
                    <a:pt x="74041" y="239776"/>
                  </a:lnTo>
                  <a:lnTo>
                    <a:pt x="73279" y="238887"/>
                  </a:lnTo>
                  <a:lnTo>
                    <a:pt x="73279" y="238633"/>
                  </a:lnTo>
                  <a:lnTo>
                    <a:pt x="72136" y="236728"/>
                  </a:lnTo>
                  <a:lnTo>
                    <a:pt x="70993" y="234696"/>
                  </a:lnTo>
                  <a:lnTo>
                    <a:pt x="70231" y="232918"/>
                  </a:lnTo>
                  <a:lnTo>
                    <a:pt x="69215" y="231013"/>
                  </a:lnTo>
                  <a:lnTo>
                    <a:pt x="68580" y="228854"/>
                  </a:lnTo>
                  <a:lnTo>
                    <a:pt x="63119" y="211709"/>
                  </a:lnTo>
                  <a:lnTo>
                    <a:pt x="62484" y="210185"/>
                  </a:lnTo>
                  <a:lnTo>
                    <a:pt x="61976" y="208153"/>
                  </a:lnTo>
                  <a:lnTo>
                    <a:pt x="60452" y="204724"/>
                  </a:lnTo>
                  <a:lnTo>
                    <a:pt x="60325" y="204089"/>
                  </a:lnTo>
                  <a:lnTo>
                    <a:pt x="59944" y="203581"/>
                  </a:lnTo>
                  <a:lnTo>
                    <a:pt x="59055" y="197739"/>
                  </a:lnTo>
                  <a:lnTo>
                    <a:pt x="57785" y="191516"/>
                  </a:lnTo>
                  <a:lnTo>
                    <a:pt x="57150" y="188087"/>
                  </a:lnTo>
                  <a:lnTo>
                    <a:pt x="56007" y="185293"/>
                  </a:lnTo>
                  <a:lnTo>
                    <a:pt x="56261" y="183896"/>
                  </a:lnTo>
                  <a:lnTo>
                    <a:pt x="56261" y="183388"/>
                  </a:lnTo>
                  <a:lnTo>
                    <a:pt x="56007" y="182499"/>
                  </a:lnTo>
                  <a:lnTo>
                    <a:pt x="56007" y="181737"/>
                  </a:lnTo>
                  <a:lnTo>
                    <a:pt x="55626" y="180594"/>
                  </a:lnTo>
                  <a:lnTo>
                    <a:pt x="54610" y="177673"/>
                  </a:lnTo>
                  <a:lnTo>
                    <a:pt x="53467" y="175260"/>
                  </a:lnTo>
                  <a:lnTo>
                    <a:pt x="53213" y="175006"/>
                  </a:lnTo>
                  <a:lnTo>
                    <a:pt x="53213" y="174371"/>
                  </a:lnTo>
                  <a:lnTo>
                    <a:pt x="52832" y="173736"/>
                  </a:lnTo>
                  <a:lnTo>
                    <a:pt x="52705" y="172720"/>
                  </a:lnTo>
                  <a:lnTo>
                    <a:pt x="50673" y="164465"/>
                  </a:lnTo>
                  <a:lnTo>
                    <a:pt x="50673" y="164084"/>
                  </a:lnTo>
                  <a:lnTo>
                    <a:pt x="50673" y="163830"/>
                  </a:lnTo>
                  <a:lnTo>
                    <a:pt x="50546" y="162179"/>
                  </a:lnTo>
                  <a:lnTo>
                    <a:pt x="49657" y="160274"/>
                  </a:lnTo>
                  <a:lnTo>
                    <a:pt x="49022" y="158496"/>
                  </a:lnTo>
                  <a:lnTo>
                    <a:pt x="48641" y="157226"/>
                  </a:lnTo>
                  <a:lnTo>
                    <a:pt x="47879" y="155575"/>
                  </a:lnTo>
                  <a:lnTo>
                    <a:pt x="47244" y="154178"/>
                  </a:lnTo>
                  <a:lnTo>
                    <a:pt x="45847" y="151638"/>
                  </a:lnTo>
                  <a:lnTo>
                    <a:pt x="44831" y="148844"/>
                  </a:lnTo>
                  <a:lnTo>
                    <a:pt x="44831" y="148209"/>
                  </a:lnTo>
                  <a:lnTo>
                    <a:pt x="43688" y="146812"/>
                  </a:lnTo>
                  <a:lnTo>
                    <a:pt x="42926" y="145034"/>
                  </a:lnTo>
                  <a:lnTo>
                    <a:pt x="41910" y="143764"/>
                  </a:lnTo>
                  <a:lnTo>
                    <a:pt x="41148" y="142748"/>
                  </a:lnTo>
                  <a:lnTo>
                    <a:pt x="39878" y="141351"/>
                  </a:lnTo>
                  <a:lnTo>
                    <a:pt x="38608" y="140843"/>
                  </a:lnTo>
                  <a:lnTo>
                    <a:pt x="37719" y="140335"/>
                  </a:lnTo>
                  <a:lnTo>
                    <a:pt x="37338" y="140081"/>
                  </a:lnTo>
                  <a:lnTo>
                    <a:pt x="36703" y="140081"/>
                  </a:lnTo>
                  <a:lnTo>
                    <a:pt x="36322" y="140081"/>
                  </a:lnTo>
                  <a:lnTo>
                    <a:pt x="27051" y="139319"/>
                  </a:lnTo>
                  <a:lnTo>
                    <a:pt x="22860" y="138684"/>
                  </a:lnTo>
                  <a:lnTo>
                    <a:pt x="18161" y="138303"/>
                  </a:lnTo>
                  <a:lnTo>
                    <a:pt x="16637" y="137922"/>
                  </a:lnTo>
                  <a:lnTo>
                    <a:pt x="15367" y="137160"/>
                  </a:lnTo>
                  <a:lnTo>
                    <a:pt x="14097" y="136144"/>
                  </a:lnTo>
                  <a:lnTo>
                    <a:pt x="13462" y="135382"/>
                  </a:lnTo>
                  <a:lnTo>
                    <a:pt x="13208" y="135128"/>
                  </a:lnTo>
                  <a:lnTo>
                    <a:pt x="12827" y="134874"/>
                  </a:lnTo>
                  <a:lnTo>
                    <a:pt x="12827" y="134747"/>
                  </a:lnTo>
                  <a:lnTo>
                    <a:pt x="11557" y="131953"/>
                  </a:lnTo>
                  <a:lnTo>
                    <a:pt x="10668" y="130048"/>
                  </a:lnTo>
                  <a:lnTo>
                    <a:pt x="10541" y="126619"/>
                  </a:lnTo>
                  <a:lnTo>
                    <a:pt x="10668" y="123190"/>
                  </a:lnTo>
                  <a:lnTo>
                    <a:pt x="11557" y="119888"/>
                  </a:lnTo>
                  <a:lnTo>
                    <a:pt x="12446" y="117094"/>
                  </a:lnTo>
                  <a:lnTo>
                    <a:pt x="12573" y="115951"/>
                  </a:lnTo>
                  <a:lnTo>
                    <a:pt x="12573" y="115697"/>
                  </a:lnTo>
                  <a:lnTo>
                    <a:pt x="12573" y="115443"/>
                  </a:lnTo>
                  <a:lnTo>
                    <a:pt x="12827" y="115443"/>
                  </a:lnTo>
                  <a:lnTo>
                    <a:pt x="12827" y="114681"/>
                  </a:lnTo>
                  <a:lnTo>
                    <a:pt x="13208" y="113792"/>
                  </a:lnTo>
                  <a:lnTo>
                    <a:pt x="13462" y="112903"/>
                  </a:lnTo>
                  <a:lnTo>
                    <a:pt x="13716" y="112649"/>
                  </a:lnTo>
                  <a:lnTo>
                    <a:pt x="13716" y="112141"/>
                  </a:lnTo>
                  <a:lnTo>
                    <a:pt x="13716" y="111760"/>
                  </a:lnTo>
                  <a:lnTo>
                    <a:pt x="13843" y="111760"/>
                  </a:lnTo>
                  <a:lnTo>
                    <a:pt x="14097" y="111506"/>
                  </a:lnTo>
                  <a:lnTo>
                    <a:pt x="15113" y="110617"/>
                  </a:lnTo>
                  <a:lnTo>
                    <a:pt x="16383" y="108585"/>
                  </a:lnTo>
                  <a:lnTo>
                    <a:pt x="16510" y="107950"/>
                  </a:lnTo>
                  <a:lnTo>
                    <a:pt x="15875" y="106426"/>
                  </a:lnTo>
                  <a:lnTo>
                    <a:pt x="15748" y="106045"/>
                  </a:lnTo>
                  <a:lnTo>
                    <a:pt x="14097" y="103759"/>
                  </a:lnTo>
                  <a:lnTo>
                    <a:pt x="12827" y="101854"/>
                  </a:lnTo>
                  <a:lnTo>
                    <a:pt x="12827" y="101092"/>
                  </a:lnTo>
                  <a:lnTo>
                    <a:pt x="12573" y="100584"/>
                  </a:lnTo>
                  <a:lnTo>
                    <a:pt x="12827" y="100457"/>
                  </a:lnTo>
                  <a:lnTo>
                    <a:pt x="13843" y="97409"/>
                  </a:lnTo>
                  <a:lnTo>
                    <a:pt x="13462" y="94488"/>
                  </a:lnTo>
                  <a:lnTo>
                    <a:pt x="12827" y="94361"/>
                  </a:lnTo>
                  <a:lnTo>
                    <a:pt x="11938" y="94107"/>
                  </a:lnTo>
                  <a:lnTo>
                    <a:pt x="11176" y="93599"/>
                  </a:lnTo>
                  <a:lnTo>
                    <a:pt x="10287" y="92964"/>
                  </a:lnTo>
                  <a:lnTo>
                    <a:pt x="9652" y="92075"/>
                  </a:lnTo>
                  <a:lnTo>
                    <a:pt x="9271" y="91313"/>
                  </a:lnTo>
                  <a:lnTo>
                    <a:pt x="9017" y="90424"/>
                  </a:lnTo>
                  <a:lnTo>
                    <a:pt x="8763" y="90297"/>
                  </a:lnTo>
                  <a:lnTo>
                    <a:pt x="8636" y="89916"/>
                  </a:lnTo>
                  <a:lnTo>
                    <a:pt x="8636" y="89408"/>
                  </a:lnTo>
                  <a:lnTo>
                    <a:pt x="8636" y="88519"/>
                  </a:lnTo>
                  <a:lnTo>
                    <a:pt x="9017" y="87757"/>
                  </a:lnTo>
                  <a:lnTo>
                    <a:pt x="9271" y="87122"/>
                  </a:lnTo>
                  <a:lnTo>
                    <a:pt x="9906" y="86868"/>
                  </a:lnTo>
                  <a:lnTo>
                    <a:pt x="10541" y="86487"/>
                  </a:lnTo>
                  <a:lnTo>
                    <a:pt x="11557" y="86868"/>
                  </a:lnTo>
                  <a:lnTo>
                    <a:pt x="12192" y="86868"/>
                  </a:lnTo>
                  <a:lnTo>
                    <a:pt x="12827" y="87376"/>
                  </a:lnTo>
                  <a:lnTo>
                    <a:pt x="13462" y="88011"/>
                  </a:lnTo>
                  <a:lnTo>
                    <a:pt x="14097" y="89027"/>
                  </a:lnTo>
                  <a:lnTo>
                    <a:pt x="15113" y="89662"/>
                  </a:lnTo>
                  <a:lnTo>
                    <a:pt x="15875" y="90424"/>
                  </a:lnTo>
                  <a:lnTo>
                    <a:pt x="16637" y="91059"/>
                  </a:lnTo>
                  <a:lnTo>
                    <a:pt x="17907" y="91440"/>
                  </a:lnTo>
                  <a:lnTo>
                    <a:pt x="18542" y="91440"/>
                  </a:lnTo>
                  <a:lnTo>
                    <a:pt x="19685" y="91440"/>
                  </a:lnTo>
                  <a:lnTo>
                    <a:pt x="20574" y="90678"/>
                  </a:lnTo>
                  <a:lnTo>
                    <a:pt x="21590" y="90297"/>
                  </a:lnTo>
                  <a:lnTo>
                    <a:pt x="22987" y="90043"/>
                  </a:lnTo>
                  <a:lnTo>
                    <a:pt x="25781" y="90043"/>
                  </a:lnTo>
                  <a:lnTo>
                    <a:pt x="27940" y="90424"/>
                  </a:lnTo>
                  <a:lnTo>
                    <a:pt x="29845" y="90678"/>
                  </a:lnTo>
                  <a:lnTo>
                    <a:pt x="31623" y="91313"/>
                  </a:lnTo>
                  <a:lnTo>
                    <a:pt x="35560" y="91440"/>
                  </a:lnTo>
                  <a:lnTo>
                    <a:pt x="35687" y="91440"/>
                  </a:lnTo>
                  <a:lnTo>
                    <a:pt x="35687" y="91059"/>
                  </a:lnTo>
                  <a:lnTo>
                    <a:pt x="35814" y="91059"/>
                  </a:lnTo>
                  <a:lnTo>
                    <a:pt x="36322" y="90297"/>
                  </a:lnTo>
                  <a:lnTo>
                    <a:pt x="36449" y="90043"/>
                  </a:lnTo>
                  <a:lnTo>
                    <a:pt x="36449" y="89535"/>
                  </a:lnTo>
                  <a:lnTo>
                    <a:pt x="36449" y="89408"/>
                  </a:lnTo>
                  <a:lnTo>
                    <a:pt x="36449" y="88900"/>
                  </a:lnTo>
                  <a:lnTo>
                    <a:pt x="36322" y="88519"/>
                  </a:lnTo>
                  <a:lnTo>
                    <a:pt x="35814" y="88011"/>
                  </a:lnTo>
                  <a:lnTo>
                    <a:pt x="35560" y="87630"/>
                  </a:lnTo>
                  <a:lnTo>
                    <a:pt x="35179" y="87122"/>
                  </a:lnTo>
                  <a:lnTo>
                    <a:pt x="35052" y="86868"/>
                  </a:lnTo>
                  <a:lnTo>
                    <a:pt x="34925" y="86868"/>
                  </a:lnTo>
                  <a:lnTo>
                    <a:pt x="34925" y="86487"/>
                  </a:lnTo>
                  <a:lnTo>
                    <a:pt x="33528" y="85471"/>
                  </a:lnTo>
                  <a:lnTo>
                    <a:pt x="32766" y="84709"/>
                  </a:lnTo>
                  <a:lnTo>
                    <a:pt x="31369" y="83693"/>
                  </a:lnTo>
                  <a:lnTo>
                    <a:pt x="30099" y="83439"/>
                  </a:lnTo>
                  <a:lnTo>
                    <a:pt x="28575" y="82677"/>
                  </a:lnTo>
                  <a:lnTo>
                    <a:pt x="27178" y="81661"/>
                  </a:lnTo>
                  <a:lnTo>
                    <a:pt x="25908" y="81153"/>
                  </a:lnTo>
                  <a:lnTo>
                    <a:pt x="23114" y="80899"/>
                  </a:lnTo>
                  <a:lnTo>
                    <a:pt x="21717" y="80645"/>
                  </a:lnTo>
                  <a:lnTo>
                    <a:pt x="20320" y="80899"/>
                  </a:lnTo>
                  <a:lnTo>
                    <a:pt x="19050" y="80899"/>
                  </a:lnTo>
                  <a:lnTo>
                    <a:pt x="17272" y="81153"/>
                  </a:lnTo>
                  <a:lnTo>
                    <a:pt x="16383" y="81153"/>
                  </a:lnTo>
                  <a:lnTo>
                    <a:pt x="15367" y="81153"/>
                  </a:lnTo>
                  <a:lnTo>
                    <a:pt x="14097" y="80264"/>
                  </a:lnTo>
                  <a:lnTo>
                    <a:pt x="13462" y="79375"/>
                  </a:lnTo>
                  <a:lnTo>
                    <a:pt x="13208" y="78994"/>
                  </a:lnTo>
                  <a:lnTo>
                    <a:pt x="13081" y="78994"/>
                  </a:lnTo>
                  <a:lnTo>
                    <a:pt x="12446" y="78994"/>
                  </a:lnTo>
                  <a:lnTo>
                    <a:pt x="10668" y="78740"/>
                  </a:lnTo>
                  <a:lnTo>
                    <a:pt x="9652" y="78486"/>
                  </a:lnTo>
                  <a:lnTo>
                    <a:pt x="8636" y="77978"/>
                  </a:lnTo>
                  <a:lnTo>
                    <a:pt x="7366" y="77216"/>
                  </a:lnTo>
                  <a:lnTo>
                    <a:pt x="7366" y="76454"/>
                  </a:lnTo>
                  <a:lnTo>
                    <a:pt x="8001" y="75819"/>
                  </a:lnTo>
                  <a:lnTo>
                    <a:pt x="8382" y="74422"/>
                  </a:lnTo>
                  <a:lnTo>
                    <a:pt x="8382" y="73406"/>
                  </a:lnTo>
                  <a:lnTo>
                    <a:pt x="8636" y="72771"/>
                  </a:lnTo>
                  <a:lnTo>
                    <a:pt x="9017" y="70231"/>
                  </a:lnTo>
                  <a:lnTo>
                    <a:pt x="7112" y="70231"/>
                  </a:lnTo>
                  <a:lnTo>
                    <a:pt x="5969" y="70104"/>
                  </a:lnTo>
                  <a:lnTo>
                    <a:pt x="5207" y="69469"/>
                  </a:lnTo>
                  <a:lnTo>
                    <a:pt x="3429" y="68199"/>
                  </a:lnTo>
                  <a:lnTo>
                    <a:pt x="2159" y="66929"/>
                  </a:lnTo>
                  <a:lnTo>
                    <a:pt x="1143" y="65151"/>
                  </a:lnTo>
                  <a:lnTo>
                    <a:pt x="0" y="63373"/>
                  </a:lnTo>
                  <a:lnTo>
                    <a:pt x="0" y="62992"/>
                  </a:lnTo>
                  <a:lnTo>
                    <a:pt x="0" y="62611"/>
                  </a:lnTo>
                  <a:lnTo>
                    <a:pt x="127" y="61849"/>
                  </a:lnTo>
                  <a:lnTo>
                    <a:pt x="127" y="61595"/>
                  </a:lnTo>
                  <a:lnTo>
                    <a:pt x="127" y="61468"/>
                  </a:lnTo>
                  <a:lnTo>
                    <a:pt x="254" y="60960"/>
                  </a:lnTo>
                  <a:lnTo>
                    <a:pt x="889" y="60325"/>
                  </a:lnTo>
                  <a:lnTo>
                    <a:pt x="1270" y="58928"/>
                  </a:lnTo>
                  <a:lnTo>
                    <a:pt x="1778" y="57785"/>
                  </a:lnTo>
                  <a:lnTo>
                    <a:pt x="1778" y="57658"/>
                  </a:lnTo>
                  <a:lnTo>
                    <a:pt x="2794" y="55372"/>
                  </a:lnTo>
                  <a:lnTo>
                    <a:pt x="4572" y="53340"/>
                  </a:lnTo>
                  <a:lnTo>
                    <a:pt x="5207" y="51054"/>
                  </a:lnTo>
                  <a:lnTo>
                    <a:pt x="6096" y="49149"/>
                  </a:lnTo>
                  <a:lnTo>
                    <a:pt x="6477" y="48006"/>
                  </a:lnTo>
                  <a:lnTo>
                    <a:pt x="6604" y="47371"/>
                  </a:lnTo>
                  <a:lnTo>
                    <a:pt x="7112" y="46736"/>
                  </a:lnTo>
                  <a:lnTo>
                    <a:pt x="7112" y="45847"/>
                  </a:lnTo>
                  <a:lnTo>
                    <a:pt x="7239" y="45720"/>
                  </a:lnTo>
                  <a:lnTo>
                    <a:pt x="7239" y="45339"/>
                  </a:lnTo>
                  <a:lnTo>
                    <a:pt x="8001" y="44450"/>
                  </a:lnTo>
                  <a:lnTo>
                    <a:pt x="8001" y="43942"/>
                  </a:lnTo>
                  <a:lnTo>
                    <a:pt x="8382" y="43053"/>
                  </a:lnTo>
                  <a:lnTo>
                    <a:pt x="8382" y="42799"/>
                  </a:lnTo>
                  <a:lnTo>
                    <a:pt x="8382" y="42672"/>
                  </a:lnTo>
                  <a:lnTo>
                    <a:pt x="8636" y="42418"/>
                  </a:lnTo>
                  <a:lnTo>
                    <a:pt x="8636" y="41656"/>
                  </a:lnTo>
                  <a:lnTo>
                    <a:pt x="9906" y="38862"/>
                  </a:lnTo>
                  <a:lnTo>
                    <a:pt x="10541" y="37211"/>
                  </a:lnTo>
                  <a:lnTo>
                    <a:pt x="11811" y="35814"/>
                  </a:lnTo>
                  <a:lnTo>
                    <a:pt x="12192" y="35179"/>
                  </a:lnTo>
                  <a:lnTo>
                    <a:pt x="12192" y="34544"/>
                  </a:lnTo>
                  <a:lnTo>
                    <a:pt x="12573" y="34163"/>
                  </a:lnTo>
                  <a:lnTo>
                    <a:pt x="8382" y="42418"/>
                  </a:lnTo>
                  <a:lnTo>
                    <a:pt x="7366" y="43561"/>
                  </a:lnTo>
                  <a:lnTo>
                    <a:pt x="6477" y="42672"/>
                  </a:lnTo>
                  <a:lnTo>
                    <a:pt x="5969" y="40132"/>
                  </a:lnTo>
                  <a:lnTo>
                    <a:pt x="5842" y="38862"/>
                  </a:lnTo>
                  <a:lnTo>
                    <a:pt x="5842" y="37592"/>
                  </a:lnTo>
                  <a:lnTo>
                    <a:pt x="5842" y="35306"/>
                  </a:lnTo>
                  <a:lnTo>
                    <a:pt x="5969" y="33528"/>
                  </a:lnTo>
                  <a:lnTo>
                    <a:pt x="6477" y="31496"/>
                  </a:lnTo>
                  <a:lnTo>
                    <a:pt x="7239" y="29845"/>
                  </a:lnTo>
                  <a:lnTo>
                    <a:pt x="7366" y="29210"/>
                  </a:lnTo>
                  <a:lnTo>
                    <a:pt x="8001" y="27940"/>
                  </a:lnTo>
                  <a:lnTo>
                    <a:pt x="8001" y="26670"/>
                  </a:lnTo>
                  <a:lnTo>
                    <a:pt x="7239" y="25654"/>
                  </a:lnTo>
                  <a:lnTo>
                    <a:pt x="6731" y="24892"/>
                  </a:lnTo>
                  <a:lnTo>
                    <a:pt x="6731" y="24765"/>
                  </a:lnTo>
                  <a:lnTo>
                    <a:pt x="6604" y="24511"/>
                  </a:lnTo>
                  <a:lnTo>
                    <a:pt x="6604" y="24384"/>
                  </a:lnTo>
                  <a:lnTo>
                    <a:pt x="6604" y="24003"/>
                  </a:lnTo>
                  <a:lnTo>
                    <a:pt x="2794" y="20066"/>
                  </a:lnTo>
                  <a:lnTo>
                    <a:pt x="2159" y="19939"/>
                  </a:lnTo>
                  <a:lnTo>
                    <a:pt x="2159" y="19812"/>
                  </a:lnTo>
                  <a:lnTo>
                    <a:pt x="2413" y="18669"/>
                  </a:lnTo>
                  <a:lnTo>
                    <a:pt x="2667" y="18288"/>
                  </a:lnTo>
                  <a:lnTo>
                    <a:pt x="2667" y="17653"/>
                  </a:lnTo>
                  <a:lnTo>
                    <a:pt x="1778" y="13335"/>
                  </a:lnTo>
                  <a:lnTo>
                    <a:pt x="2413" y="16891"/>
                  </a:lnTo>
                  <a:lnTo>
                    <a:pt x="2667" y="16891"/>
                  </a:lnTo>
                  <a:lnTo>
                    <a:pt x="2413" y="12065"/>
                  </a:lnTo>
                  <a:lnTo>
                    <a:pt x="5842" y="10287"/>
                  </a:lnTo>
                  <a:lnTo>
                    <a:pt x="10287" y="8636"/>
                  </a:lnTo>
                  <a:lnTo>
                    <a:pt x="14605" y="8382"/>
                  </a:lnTo>
                  <a:lnTo>
                    <a:pt x="20955" y="6731"/>
                  </a:lnTo>
                  <a:lnTo>
                    <a:pt x="27940" y="5334"/>
                  </a:lnTo>
                  <a:lnTo>
                    <a:pt x="34036" y="5334"/>
                  </a:lnTo>
                  <a:lnTo>
                    <a:pt x="38608" y="4953"/>
                  </a:lnTo>
                  <a:lnTo>
                    <a:pt x="48514" y="6477"/>
                  </a:lnTo>
                  <a:lnTo>
                    <a:pt x="60325" y="5969"/>
                  </a:lnTo>
                  <a:lnTo>
                    <a:pt x="71755" y="0"/>
                  </a:lnTo>
                  <a:lnTo>
                    <a:pt x="84963" y="635"/>
                  </a:lnTo>
                  <a:lnTo>
                    <a:pt x="93345" y="1524"/>
                  </a:lnTo>
                  <a:close/>
                </a:path>
              </a:pathLst>
            </a:custGeom>
            <a:solidFill>
              <a:srgbClr val="FFCCC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883650" y="1981581"/>
              <a:ext cx="75185" cy="114555"/>
            </a:xfrm>
            <a:custGeom>
              <a:avLst/>
              <a:gdLst/>
              <a:ahLst/>
              <a:cxnLst/>
              <a:rect l="0" t="0" r="0" b="0"/>
              <a:pathLst>
                <a:path w="75185" h="114555">
                  <a:moveTo>
                    <a:pt x="18415" y="762"/>
                  </a:moveTo>
                  <a:lnTo>
                    <a:pt x="34417" y="2921"/>
                  </a:lnTo>
                  <a:lnTo>
                    <a:pt x="40005" y="3429"/>
                  </a:lnTo>
                  <a:lnTo>
                    <a:pt x="42926" y="4064"/>
                  </a:lnTo>
                  <a:lnTo>
                    <a:pt x="45847" y="4826"/>
                  </a:lnTo>
                  <a:lnTo>
                    <a:pt x="51435" y="6096"/>
                  </a:lnTo>
                  <a:lnTo>
                    <a:pt x="57023" y="8001"/>
                  </a:lnTo>
                  <a:lnTo>
                    <a:pt x="57531" y="8509"/>
                  </a:lnTo>
                  <a:lnTo>
                    <a:pt x="58166" y="8890"/>
                  </a:lnTo>
                  <a:lnTo>
                    <a:pt x="59690" y="9398"/>
                  </a:lnTo>
                  <a:lnTo>
                    <a:pt x="60579" y="9779"/>
                  </a:lnTo>
                  <a:lnTo>
                    <a:pt x="63119" y="11303"/>
                  </a:lnTo>
                  <a:lnTo>
                    <a:pt x="65405" y="12446"/>
                  </a:lnTo>
                  <a:lnTo>
                    <a:pt x="66675" y="13589"/>
                  </a:lnTo>
                  <a:lnTo>
                    <a:pt x="67564" y="14605"/>
                  </a:lnTo>
                  <a:lnTo>
                    <a:pt x="68834" y="15748"/>
                  </a:lnTo>
                  <a:lnTo>
                    <a:pt x="69723" y="17526"/>
                  </a:lnTo>
                  <a:lnTo>
                    <a:pt x="70993" y="19431"/>
                  </a:lnTo>
                  <a:lnTo>
                    <a:pt x="72263" y="21844"/>
                  </a:lnTo>
                  <a:lnTo>
                    <a:pt x="73406" y="24384"/>
                  </a:lnTo>
                  <a:lnTo>
                    <a:pt x="74422" y="27051"/>
                  </a:lnTo>
                  <a:lnTo>
                    <a:pt x="74422" y="28194"/>
                  </a:lnTo>
                  <a:lnTo>
                    <a:pt x="75184" y="34036"/>
                  </a:lnTo>
                  <a:lnTo>
                    <a:pt x="75184" y="37084"/>
                  </a:lnTo>
                  <a:lnTo>
                    <a:pt x="75184" y="39751"/>
                  </a:lnTo>
                  <a:lnTo>
                    <a:pt x="75184" y="42545"/>
                  </a:lnTo>
                  <a:lnTo>
                    <a:pt x="74930" y="45212"/>
                  </a:lnTo>
                  <a:lnTo>
                    <a:pt x="74422" y="46355"/>
                  </a:lnTo>
                  <a:lnTo>
                    <a:pt x="74422" y="47244"/>
                  </a:lnTo>
                  <a:lnTo>
                    <a:pt x="73787" y="49911"/>
                  </a:lnTo>
                  <a:lnTo>
                    <a:pt x="73787" y="50419"/>
                  </a:lnTo>
                  <a:lnTo>
                    <a:pt x="73787" y="50546"/>
                  </a:lnTo>
                  <a:lnTo>
                    <a:pt x="73787" y="50673"/>
                  </a:lnTo>
                  <a:lnTo>
                    <a:pt x="73787" y="51181"/>
                  </a:lnTo>
                  <a:lnTo>
                    <a:pt x="73279" y="52070"/>
                  </a:lnTo>
                  <a:lnTo>
                    <a:pt x="72263" y="55499"/>
                  </a:lnTo>
                  <a:lnTo>
                    <a:pt x="71628" y="59055"/>
                  </a:lnTo>
                  <a:lnTo>
                    <a:pt x="71374" y="61722"/>
                  </a:lnTo>
                  <a:lnTo>
                    <a:pt x="70993" y="64008"/>
                  </a:lnTo>
                  <a:lnTo>
                    <a:pt x="70866" y="67691"/>
                  </a:lnTo>
                  <a:lnTo>
                    <a:pt x="70231" y="71374"/>
                  </a:lnTo>
                  <a:lnTo>
                    <a:pt x="69723" y="72771"/>
                  </a:lnTo>
                  <a:lnTo>
                    <a:pt x="69596" y="74930"/>
                  </a:lnTo>
                  <a:lnTo>
                    <a:pt x="68961" y="75565"/>
                  </a:lnTo>
                  <a:lnTo>
                    <a:pt x="68834" y="76454"/>
                  </a:lnTo>
                  <a:lnTo>
                    <a:pt x="68453" y="78232"/>
                  </a:lnTo>
                  <a:lnTo>
                    <a:pt x="66929" y="83439"/>
                  </a:lnTo>
                  <a:lnTo>
                    <a:pt x="65278" y="88392"/>
                  </a:lnTo>
                  <a:lnTo>
                    <a:pt x="64770" y="88773"/>
                  </a:lnTo>
                  <a:lnTo>
                    <a:pt x="64643" y="89662"/>
                  </a:lnTo>
                  <a:lnTo>
                    <a:pt x="64643" y="90678"/>
                  </a:lnTo>
                  <a:lnTo>
                    <a:pt x="63881" y="91567"/>
                  </a:lnTo>
                  <a:lnTo>
                    <a:pt x="63754" y="92075"/>
                  </a:lnTo>
                  <a:lnTo>
                    <a:pt x="63754" y="92583"/>
                  </a:lnTo>
                  <a:lnTo>
                    <a:pt x="62865" y="94996"/>
                  </a:lnTo>
                  <a:lnTo>
                    <a:pt x="61976" y="97282"/>
                  </a:lnTo>
                  <a:lnTo>
                    <a:pt x="61341" y="100711"/>
                  </a:lnTo>
                  <a:lnTo>
                    <a:pt x="61214" y="102616"/>
                  </a:lnTo>
                  <a:lnTo>
                    <a:pt x="61341" y="104521"/>
                  </a:lnTo>
                  <a:lnTo>
                    <a:pt x="61214" y="104902"/>
                  </a:lnTo>
                  <a:lnTo>
                    <a:pt x="61214" y="105918"/>
                  </a:lnTo>
                  <a:lnTo>
                    <a:pt x="61214" y="106807"/>
                  </a:lnTo>
                  <a:lnTo>
                    <a:pt x="60960" y="109347"/>
                  </a:lnTo>
                  <a:lnTo>
                    <a:pt x="60325" y="114554"/>
                  </a:lnTo>
                  <a:lnTo>
                    <a:pt x="59944" y="114046"/>
                  </a:lnTo>
                  <a:lnTo>
                    <a:pt x="59690" y="113792"/>
                  </a:lnTo>
                  <a:lnTo>
                    <a:pt x="59690" y="112776"/>
                  </a:lnTo>
                  <a:lnTo>
                    <a:pt x="59309" y="111633"/>
                  </a:lnTo>
                  <a:lnTo>
                    <a:pt x="58928" y="109728"/>
                  </a:lnTo>
                  <a:lnTo>
                    <a:pt x="58420" y="108585"/>
                  </a:lnTo>
                  <a:lnTo>
                    <a:pt x="58166" y="107823"/>
                  </a:lnTo>
                  <a:lnTo>
                    <a:pt x="57531" y="106807"/>
                  </a:lnTo>
                  <a:lnTo>
                    <a:pt x="57404" y="104267"/>
                  </a:lnTo>
                  <a:lnTo>
                    <a:pt x="57023" y="100711"/>
                  </a:lnTo>
                  <a:lnTo>
                    <a:pt x="56769" y="98679"/>
                  </a:lnTo>
                  <a:lnTo>
                    <a:pt x="55626" y="98806"/>
                  </a:lnTo>
                  <a:lnTo>
                    <a:pt x="54991" y="96266"/>
                  </a:lnTo>
                  <a:lnTo>
                    <a:pt x="53340" y="95885"/>
                  </a:lnTo>
                  <a:lnTo>
                    <a:pt x="51054" y="94107"/>
                  </a:lnTo>
                  <a:lnTo>
                    <a:pt x="53340" y="89027"/>
                  </a:lnTo>
                  <a:lnTo>
                    <a:pt x="53086" y="87376"/>
                  </a:lnTo>
                  <a:lnTo>
                    <a:pt x="52832" y="86614"/>
                  </a:lnTo>
                  <a:lnTo>
                    <a:pt x="52451" y="86233"/>
                  </a:lnTo>
                  <a:lnTo>
                    <a:pt x="52070" y="86614"/>
                  </a:lnTo>
                  <a:lnTo>
                    <a:pt x="50419" y="88265"/>
                  </a:lnTo>
                  <a:lnTo>
                    <a:pt x="50292" y="88392"/>
                  </a:lnTo>
                  <a:lnTo>
                    <a:pt x="49911" y="88011"/>
                  </a:lnTo>
                  <a:lnTo>
                    <a:pt x="49784" y="87884"/>
                  </a:lnTo>
                  <a:lnTo>
                    <a:pt x="49911" y="87249"/>
                  </a:lnTo>
                  <a:lnTo>
                    <a:pt x="50292" y="83058"/>
                  </a:lnTo>
                  <a:lnTo>
                    <a:pt x="50292" y="80645"/>
                  </a:lnTo>
                  <a:lnTo>
                    <a:pt x="49911" y="78994"/>
                  </a:lnTo>
                  <a:lnTo>
                    <a:pt x="49784" y="76835"/>
                  </a:lnTo>
                  <a:lnTo>
                    <a:pt x="49784" y="74803"/>
                  </a:lnTo>
                  <a:lnTo>
                    <a:pt x="49657" y="73660"/>
                  </a:lnTo>
                  <a:lnTo>
                    <a:pt x="49022" y="72771"/>
                  </a:lnTo>
                  <a:lnTo>
                    <a:pt x="48514" y="73152"/>
                  </a:lnTo>
                  <a:lnTo>
                    <a:pt x="46228" y="74803"/>
                  </a:lnTo>
                  <a:lnTo>
                    <a:pt x="44831" y="75565"/>
                  </a:lnTo>
                  <a:lnTo>
                    <a:pt x="43815" y="75565"/>
                  </a:lnTo>
                  <a:lnTo>
                    <a:pt x="43815" y="75057"/>
                  </a:lnTo>
                  <a:lnTo>
                    <a:pt x="44958" y="73787"/>
                  </a:lnTo>
                  <a:lnTo>
                    <a:pt x="45593" y="72263"/>
                  </a:lnTo>
                  <a:lnTo>
                    <a:pt x="46228" y="70866"/>
                  </a:lnTo>
                  <a:lnTo>
                    <a:pt x="47879" y="66675"/>
                  </a:lnTo>
                  <a:lnTo>
                    <a:pt x="49657" y="63881"/>
                  </a:lnTo>
                  <a:lnTo>
                    <a:pt x="49784" y="63500"/>
                  </a:lnTo>
                  <a:lnTo>
                    <a:pt x="50419" y="63500"/>
                  </a:lnTo>
                  <a:lnTo>
                    <a:pt x="50546" y="62865"/>
                  </a:lnTo>
                  <a:lnTo>
                    <a:pt x="51054" y="62230"/>
                  </a:lnTo>
                  <a:lnTo>
                    <a:pt x="51181" y="60452"/>
                  </a:lnTo>
                  <a:lnTo>
                    <a:pt x="52451" y="58166"/>
                  </a:lnTo>
                  <a:lnTo>
                    <a:pt x="53086" y="56515"/>
                  </a:lnTo>
                  <a:lnTo>
                    <a:pt x="53340" y="56261"/>
                  </a:lnTo>
                  <a:lnTo>
                    <a:pt x="54610" y="53975"/>
                  </a:lnTo>
                  <a:lnTo>
                    <a:pt x="54610" y="53467"/>
                  </a:lnTo>
                  <a:lnTo>
                    <a:pt x="55372" y="52324"/>
                  </a:lnTo>
                  <a:lnTo>
                    <a:pt x="55626" y="51943"/>
                  </a:lnTo>
                  <a:lnTo>
                    <a:pt x="55753" y="51435"/>
                  </a:lnTo>
                  <a:lnTo>
                    <a:pt x="56007" y="50927"/>
                  </a:lnTo>
                  <a:lnTo>
                    <a:pt x="56769" y="50419"/>
                  </a:lnTo>
                  <a:lnTo>
                    <a:pt x="57404" y="47879"/>
                  </a:lnTo>
                  <a:lnTo>
                    <a:pt x="58928" y="43942"/>
                  </a:lnTo>
                  <a:lnTo>
                    <a:pt x="59309" y="40005"/>
                  </a:lnTo>
                  <a:lnTo>
                    <a:pt x="58928" y="35306"/>
                  </a:lnTo>
                  <a:lnTo>
                    <a:pt x="58166" y="32385"/>
                  </a:lnTo>
                  <a:lnTo>
                    <a:pt x="57404" y="29972"/>
                  </a:lnTo>
                  <a:lnTo>
                    <a:pt x="56769" y="29210"/>
                  </a:lnTo>
                  <a:lnTo>
                    <a:pt x="54737" y="25908"/>
                  </a:lnTo>
                  <a:lnTo>
                    <a:pt x="52705" y="23495"/>
                  </a:lnTo>
                  <a:lnTo>
                    <a:pt x="48387" y="20320"/>
                  </a:lnTo>
                  <a:lnTo>
                    <a:pt x="46736" y="19812"/>
                  </a:lnTo>
                  <a:lnTo>
                    <a:pt x="45466" y="19431"/>
                  </a:lnTo>
                  <a:lnTo>
                    <a:pt x="42672" y="19431"/>
                  </a:lnTo>
                  <a:lnTo>
                    <a:pt x="40259" y="19939"/>
                  </a:lnTo>
                  <a:lnTo>
                    <a:pt x="39370" y="20574"/>
                  </a:lnTo>
                  <a:lnTo>
                    <a:pt x="30099" y="27813"/>
                  </a:lnTo>
                  <a:lnTo>
                    <a:pt x="27178" y="29972"/>
                  </a:lnTo>
                  <a:lnTo>
                    <a:pt x="25527" y="32385"/>
                  </a:lnTo>
                  <a:lnTo>
                    <a:pt x="25527" y="33020"/>
                  </a:lnTo>
                  <a:lnTo>
                    <a:pt x="25019" y="34163"/>
                  </a:lnTo>
                  <a:lnTo>
                    <a:pt x="24384" y="36576"/>
                  </a:lnTo>
                  <a:lnTo>
                    <a:pt x="22987" y="38354"/>
                  </a:lnTo>
                  <a:lnTo>
                    <a:pt x="22606" y="39116"/>
                  </a:lnTo>
                  <a:lnTo>
                    <a:pt x="22606" y="39624"/>
                  </a:lnTo>
                  <a:lnTo>
                    <a:pt x="21971" y="39624"/>
                  </a:lnTo>
                  <a:lnTo>
                    <a:pt x="20955" y="39624"/>
                  </a:lnTo>
                  <a:lnTo>
                    <a:pt x="18796" y="39370"/>
                  </a:lnTo>
                  <a:lnTo>
                    <a:pt x="17018" y="38989"/>
                  </a:lnTo>
                  <a:lnTo>
                    <a:pt x="15621" y="37973"/>
                  </a:lnTo>
                  <a:lnTo>
                    <a:pt x="15113" y="36703"/>
                  </a:lnTo>
                  <a:lnTo>
                    <a:pt x="14351" y="32639"/>
                  </a:lnTo>
                  <a:lnTo>
                    <a:pt x="13970" y="32131"/>
                  </a:lnTo>
                  <a:lnTo>
                    <a:pt x="12319" y="26924"/>
                  </a:lnTo>
                  <a:lnTo>
                    <a:pt x="11303" y="24257"/>
                  </a:lnTo>
                  <a:lnTo>
                    <a:pt x="11049" y="23622"/>
                  </a:lnTo>
                  <a:lnTo>
                    <a:pt x="10922" y="23495"/>
                  </a:lnTo>
                  <a:lnTo>
                    <a:pt x="10668" y="22860"/>
                  </a:lnTo>
                  <a:lnTo>
                    <a:pt x="10033" y="22606"/>
                  </a:lnTo>
                  <a:lnTo>
                    <a:pt x="8763" y="19939"/>
                  </a:lnTo>
                  <a:lnTo>
                    <a:pt x="8001" y="18415"/>
                  </a:lnTo>
                  <a:lnTo>
                    <a:pt x="7366" y="17780"/>
                  </a:lnTo>
                  <a:lnTo>
                    <a:pt x="7239" y="17526"/>
                  </a:lnTo>
                  <a:lnTo>
                    <a:pt x="6731" y="17526"/>
                  </a:lnTo>
                  <a:lnTo>
                    <a:pt x="6477" y="16510"/>
                  </a:lnTo>
                  <a:lnTo>
                    <a:pt x="5207" y="15748"/>
                  </a:lnTo>
                  <a:lnTo>
                    <a:pt x="4953" y="15240"/>
                  </a:lnTo>
                  <a:lnTo>
                    <a:pt x="4572" y="13843"/>
                  </a:lnTo>
                  <a:lnTo>
                    <a:pt x="2794" y="10414"/>
                  </a:lnTo>
                  <a:lnTo>
                    <a:pt x="1397" y="8509"/>
                  </a:lnTo>
                  <a:lnTo>
                    <a:pt x="0" y="6731"/>
                  </a:lnTo>
                  <a:lnTo>
                    <a:pt x="0" y="6096"/>
                  </a:lnTo>
                  <a:lnTo>
                    <a:pt x="508" y="5334"/>
                  </a:lnTo>
                  <a:lnTo>
                    <a:pt x="762" y="5207"/>
                  </a:lnTo>
                  <a:lnTo>
                    <a:pt x="762" y="4826"/>
                  </a:lnTo>
                  <a:lnTo>
                    <a:pt x="1143" y="4318"/>
                  </a:lnTo>
                  <a:lnTo>
                    <a:pt x="1397" y="4064"/>
                  </a:lnTo>
                  <a:lnTo>
                    <a:pt x="3556" y="2540"/>
                  </a:lnTo>
                  <a:lnTo>
                    <a:pt x="10668" y="0"/>
                  </a:lnTo>
                  <a:lnTo>
                    <a:pt x="14605" y="127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813038" y="2003679"/>
              <a:ext cx="8129" cy="5335"/>
            </a:xfrm>
            <a:custGeom>
              <a:avLst/>
              <a:gdLst/>
              <a:ahLst/>
              <a:cxnLst/>
              <a:rect l="0" t="0" r="0" b="0"/>
              <a:pathLst>
                <a:path w="8129" h="5335">
                  <a:moveTo>
                    <a:pt x="0" y="1651"/>
                  </a:moveTo>
                  <a:lnTo>
                    <a:pt x="6604" y="0"/>
                  </a:lnTo>
                  <a:lnTo>
                    <a:pt x="6858" y="381"/>
                  </a:lnTo>
                  <a:lnTo>
                    <a:pt x="7493" y="1016"/>
                  </a:lnTo>
                  <a:lnTo>
                    <a:pt x="7874" y="1905"/>
                  </a:lnTo>
                  <a:lnTo>
                    <a:pt x="8128" y="3048"/>
                  </a:lnTo>
                  <a:lnTo>
                    <a:pt x="7874" y="4064"/>
                  </a:lnTo>
                  <a:lnTo>
                    <a:pt x="7747" y="4445"/>
                  </a:lnTo>
                  <a:lnTo>
                    <a:pt x="6985" y="4699"/>
                  </a:lnTo>
                  <a:lnTo>
                    <a:pt x="6604" y="4826"/>
                  </a:lnTo>
                  <a:lnTo>
                    <a:pt x="6604" y="4953"/>
                  </a:lnTo>
                  <a:lnTo>
                    <a:pt x="6223" y="5334"/>
                  </a:lnTo>
                  <a:lnTo>
                    <a:pt x="5715" y="5334"/>
                  </a:lnTo>
                  <a:lnTo>
                    <a:pt x="5588" y="5207"/>
                  </a:lnTo>
                  <a:lnTo>
                    <a:pt x="5588" y="4826"/>
                  </a:lnTo>
                  <a:lnTo>
                    <a:pt x="4953" y="4445"/>
                  </a:lnTo>
                  <a:lnTo>
                    <a:pt x="4699" y="4191"/>
                  </a:lnTo>
                  <a:lnTo>
                    <a:pt x="2794" y="3810"/>
                  </a:lnTo>
                  <a:lnTo>
                    <a:pt x="1270" y="3302"/>
                  </a:lnTo>
                  <a:lnTo>
                    <a:pt x="635" y="2286"/>
                  </a:lnTo>
                  <a:lnTo>
                    <a:pt x="4191" y="1905"/>
                  </a:lnTo>
                  <a:lnTo>
                    <a:pt x="4445" y="3048"/>
                  </a:lnTo>
                  <a:lnTo>
                    <a:pt x="3683" y="2921"/>
                  </a:lnTo>
                  <a:lnTo>
                    <a:pt x="2921" y="2286"/>
                  </a:lnTo>
                  <a:lnTo>
                    <a:pt x="2413" y="2286"/>
                  </a:lnTo>
                  <a:lnTo>
                    <a:pt x="1905" y="1905"/>
                  </a:lnTo>
                  <a:lnTo>
                    <a:pt x="1270" y="1524"/>
                  </a:lnTo>
                  <a:lnTo>
                    <a:pt x="1143" y="1143"/>
                  </a:lnTo>
                  <a:lnTo>
                    <a:pt x="1016" y="1143"/>
                  </a:lnTo>
                  <a:lnTo>
                    <a:pt x="1016" y="1016"/>
                  </a:lnTo>
                  <a:lnTo>
                    <a:pt x="889" y="762"/>
                  </a:lnTo>
                  <a:lnTo>
                    <a:pt x="889" y="508"/>
                  </a:lnTo>
                  <a:lnTo>
                    <a:pt x="635" y="381"/>
                  </a:lnTo>
                  <a:lnTo>
                    <a:pt x="635" y="254"/>
                  </a:lnTo>
                  <a:lnTo>
                    <a:pt x="4191" y="508"/>
                  </a:lnTo>
                  <a:lnTo>
                    <a:pt x="4318" y="1143"/>
                  </a:lnTo>
                  <a:lnTo>
                    <a:pt x="5334" y="2921"/>
                  </a:lnTo>
                  <a:lnTo>
                    <a:pt x="5334" y="1524"/>
                  </a:lnTo>
                  <a:lnTo>
                    <a:pt x="5080" y="762"/>
                  </a:lnTo>
                  <a:lnTo>
                    <a:pt x="5588" y="762"/>
                  </a:lnTo>
                  <a:lnTo>
                    <a:pt x="5969" y="1016"/>
                  </a:lnTo>
                  <a:lnTo>
                    <a:pt x="6858" y="1651"/>
                  </a:lnTo>
                  <a:lnTo>
                    <a:pt x="6858" y="1905"/>
                  </a:lnTo>
                  <a:lnTo>
                    <a:pt x="6985" y="3302"/>
                  </a:lnTo>
                  <a:lnTo>
                    <a:pt x="6858" y="3429"/>
                  </a:lnTo>
                  <a:lnTo>
                    <a:pt x="6604" y="3429"/>
                  </a:lnTo>
                  <a:lnTo>
                    <a:pt x="6350" y="3429"/>
                  </a:lnTo>
                  <a:lnTo>
                    <a:pt x="6350" y="3683"/>
                  </a:lnTo>
                  <a:lnTo>
                    <a:pt x="5969" y="3683"/>
                  </a:lnTo>
                  <a:lnTo>
                    <a:pt x="5588" y="3302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839073" y="2005965"/>
              <a:ext cx="19686" cy="8637"/>
            </a:xfrm>
            <a:custGeom>
              <a:avLst/>
              <a:gdLst/>
              <a:ahLst/>
              <a:cxnLst/>
              <a:rect l="0" t="0" r="0" b="0"/>
              <a:pathLst>
                <a:path w="19686" h="8637">
                  <a:moveTo>
                    <a:pt x="1397" y="0"/>
                  </a:moveTo>
                  <a:lnTo>
                    <a:pt x="1651" y="0"/>
                  </a:lnTo>
                  <a:lnTo>
                    <a:pt x="1905" y="0"/>
                  </a:lnTo>
                  <a:lnTo>
                    <a:pt x="4826" y="0"/>
                  </a:lnTo>
                  <a:lnTo>
                    <a:pt x="6477" y="508"/>
                  </a:lnTo>
                  <a:lnTo>
                    <a:pt x="7874" y="635"/>
                  </a:lnTo>
                  <a:lnTo>
                    <a:pt x="8001" y="635"/>
                  </a:lnTo>
                  <a:lnTo>
                    <a:pt x="8382" y="635"/>
                  </a:lnTo>
                  <a:lnTo>
                    <a:pt x="8509" y="508"/>
                  </a:lnTo>
                  <a:lnTo>
                    <a:pt x="9144" y="0"/>
                  </a:lnTo>
                  <a:lnTo>
                    <a:pt x="9271" y="508"/>
                  </a:lnTo>
                  <a:lnTo>
                    <a:pt x="10160" y="635"/>
                  </a:lnTo>
                  <a:lnTo>
                    <a:pt x="10922" y="1016"/>
                  </a:lnTo>
                  <a:lnTo>
                    <a:pt x="11938" y="1397"/>
                  </a:lnTo>
                  <a:lnTo>
                    <a:pt x="11938" y="1778"/>
                  </a:lnTo>
                  <a:lnTo>
                    <a:pt x="12065" y="1778"/>
                  </a:lnTo>
                  <a:lnTo>
                    <a:pt x="14224" y="2540"/>
                  </a:lnTo>
                  <a:lnTo>
                    <a:pt x="14986" y="2921"/>
                  </a:lnTo>
                  <a:lnTo>
                    <a:pt x="16129" y="3429"/>
                  </a:lnTo>
                  <a:lnTo>
                    <a:pt x="16256" y="3429"/>
                  </a:lnTo>
                  <a:lnTo>
                    <a:pt x="17145" y="4318"/>
                  </a:lnTo>
                  <a:lnTo>
                    <a:pt x="17780" y="4826"/>
                  </a:lnTo>
                  <a:lnTo>
                    <a:pt x="18034" y="4826"/>
                  </a:lnTo>
                  <a:lnTo>
                    <a:pt x="18288" y="5207"/>
                  </a:lnTo>
                  <a:lnTo>
                    <a:pt x="18542" y="5207"/>
                  </a:lnTo>
                  <a:lnTo>
                    <a:pt x="18923" y="5207"/>
                  </a:lnTo>
                  <a:lnTo>
                    <a:pt x="19177" y="5588"/>
                  </a:lnTo>
                  <a:lnTo>
                    <a:pt x="19304" y="5969"/>
                  </a:lnTo>
                  <a:lnTo>
                    <a:pt x="19685" y="6350"/>
                  </a:lnTo>
                  <a:lnTo>
                    <a:pt x="19304" y="6350"/>
                  </a:lnTo>
                  <a:lnTo>
                    <a:pt x="19304" y="6731"/>
                  </a:lnTo>
                  <a:lnTo>
                    <a:pt x="18923" y="6731"/>
                  </a:lnTo>
                  <a:lnTo>
                    <a:pt x="18288" y="6350"/>
                  </a:lnTo>
                  <a:lnTo>
                    <a:pt x="17780" y="6096"/>
                  </a:lnTo>
                  <a:lnTo>
                    <a:pt x="15621" y="4826"/>
                  </a:lnTo>
                  <a:lnTo>
                    <a:pt x="15494" y="4699"/>
                  </a:lnTo>
                  <a:lnTo>
                    <a:pt x="14859" y="4318"/>
                  </a:lnTo>
                  <a:lnTo>
                    <a:pt x="13716" y="3429"/>
                  </a:lnTo>
                  <a:lnTo>
                    <a:pt x="13589" y="3429"/>
                  </a:lnTo>
                  <a:lnTo>
                    <a:pt x="12954" y="3302"/>
                  </a:lnTo>
                  <a:lnTo>
                    <a:pt x="12700" y="3302"/>
                  </a:lnTo>
                  <a:lnTo>
                    <a:pt x="12573" y="3302"/>
                  </a:lnTo>
                  <a:lnTo>
                    <a:pt x="12065" y="2921"/>
                  </a:lnTo>
                  <a:lnTo>
                    <a:pt x="11684" y="2667"/>
                  </a:lnTo>
                  <a:lnTo>
                    <a:pt x="11684" y="2921"/>
                  </a:lnTo>
                  <a:lnTo>
                    <a:pt x="11303" y="3302"/>
                  </a:lnTo>
                  <a:lnTo>
                    <a:pt x="10922" y="3302"/>
                  </a:lnTo>
                  <a:lnTo>
                    <a:pt x="10795" y="3429"/>
                  </a:lnTo>
                  <a:lnTo>
                    <a:pt x="10668" y="4318"/>
                  </a:lnTo>
                  <a:lnTo>
                    <a:pt x="10668" y="4699"/>
                  </a:lnTo>
                  <a:lnTo>
                    <a:pt x="10668" y="5207"/>
                  </a:lnTo>
                  <a:lnTo>
                    <a:pt x="10668" y="5588"/>
                  </a:lnTo>
                  <a:lnTo>
                    <a:pt x="10668" y="6096"/>
                  </a:lnTo>
                  <a:lnTo>
                    <a:pt x="10287" y="6350"/>
                  </a:lnTo>
                  <a:lnTo>
                    <a:pt x="10287" y="6731"/>
                  </a:lnTo>
                  <a:lnTo>
                    <a:pt x="10160" y="6731"/>
                  </a:lnTo>
                  <a:lnTo>
                    <a:pt x="10160" y="6858"/>
                  </a:lnTo>
                  <a:lnTo>
                    <a:pt x="14859" y="6858"/>
                  </a:lnTo>
                  <a:lnTo>
                    <a:pt x="14986" y="6858"/>
                  </a:lnTo>
                  <a:lnTo>
                    <a:pt x="15494" y="6858"/>
                  </a:lnTo>
                  <a:lnTo>
                    <a:pt x="15494" y="7112"/>
                  </a:lnTo>
                  <a:lnTo>
                    <a:pt x="15494" y="7493"/>
                  </a:lnTo>
                  <a:lnTo>
                    <a:pt x="15113" y="7747"/>
                  </a:lnTo>
                  <a:lnTo>
                    <a:pt x="14859" y="7874"/>
                  </a:lnTo>
                  <a:lnTo>
                    <a:pt x="12573" y="8636"/>
                  </a:lnTo>
                  <a:lnTo>
                    <a:pt x="10287" y="8636"/>
                  </a:lnTo>
                  <a:lnTo>
                    <a:pt x="7874" y="7874"/>
                  </a:lnTo>
                  <a:lnTo>
                    <a:pt x="5715" y="7493"/>
                  </a:lnTo>
                  <a:lnTo>
                    <a:pt x="4826" y="7493"/>
                  </a:lnTo>
                  <a:lnTo>
                    <a:pt x="4191" y="6858"/>
                  </a:lnTo>
                  <a:lnTo>
                    <a:pt x="3683" y="6731"/>
                  </a:lnTo>
                  <a:lnTo>
                    <a:pt x="3683" y="6350"/>
                  </a:lnTo>
                  <a:lnTo>
                    <a:pt x="3683" y="5969"/>
                  </a:lnTo>
                  <a:lnTo>
                    <a:pt x="3937" y="5969"/>
                  </a:lnTo>
                  <a:lnTo>
                    <a:pt x="4191" y="5969"/>
                  </a:lnTo>
                  <a:lnTo>
                    <a:pt x="5461" y="6350"/>
                  </a:lnTo>
                  <a:lnTo>
                    <a:pt x="4826" y="5588"/>
                  </a:lnTo>
                  <a:lnTo>
                    <a:pt x="4826" y="5207"/>
                  </a:lnTo>
                  <a:lnTo>
                    <a:pt x="4826" y="4699"/>
                  </a:lnTo>
                  <a:lnTo>
                    <a:pt x="5207" y="2667"/>
                  </a:lnTo>
                  <a:lnTo>
                    <a:pt x="5207" y="2540"/>
                  </a:lnTo>
                  <a:lnTo>
                    <a:pt x="5461" y="2540"/>
                  </a:lnTo>
                  <a:lnTo>
                    <a:pt x="6477" y="1778"/>
                  </a:lnTo>
                  <a:lnTo>
                    <a:pt x="2159" y="1143"/>
                  </a:lnTo>
                  <a:lnTo>
                    <a:pt x="1397" y="1397"/>
                  </a:lnTo>
                  <a:lnTo>
                    <a:pt x="762" y="1778"/>
                  </a:lnTo>
                  <a:lnTo>
                    <a:pt x="127" y="1397"/>
                  </a:lnTo>
                  <a:lnTo>
                    <a:pt x="0" y="1143"/>
                  </a:lnTo>
                  <a:lnTo>
                    <a:pt x="127" y="1016"/>
                  </a:lnTo>
                  <a:lnTo>
                    <a:pt x="127" y="635"/>
                  </a:lnTo>
                  <a:lnTo>
                    <a:pt x="635" y="635"/>
                  </a:lnTo>
                  <a:lnTo>
                    <a:pt x="762" y="635"/>
                  </a:lnTo>
                  <a:lnTo>
                    <a:pt x="1016" y="635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833866" y="2012696"/>
              <a:ext cx="3430" cy="4446"/>
            </a:xfrm>
            <a:custGeom>
              <a:avLst/>
              <a:gdLst/>
              <a:ahLst/>
              <a:cxnLst/>
              <a:rect l="0" t="0" r="0" b="0"/>
              <a:pathLst>
                <a:path w="3430" h="4446">
                  <a:moveTo>
                    <a:pt x="3048" y="1270"/>
                  </a:moveTo>
                  <a:lnTo>
                    <a:pt x="3302" y="1524"/>
                  </a:lnTo>
                  <a:lnTo>
                    <a:pt x="3302" y="1778"/>
                  </a:lnTo>
                  <a:lnTo>
                    <a:pt x="3302" y="2540"/>
                  </a:lnTo>
                  <a:lnTo>
                    <a:pt x="3429" y="2667"/>
                  </a:lnTo>
                  <a:lnTo>
                    <a:pt x="3302" y="3302"/>
                  </a:lnTo>
                  <a:lnTo>
                    <a:pt x="3048" y="3556"/>
                  </a:lnTo>
                  <a:lnTo>
                    <a:pt x="2667" y="4064"/>
                  </a:lnTo>
                  <a:lnTo>
                    <a:pt x="2413" y="4191"/>
                  </a:lnTo>
                  <a:lnTo>
                    <a:pt x="2032" y="4445"/>
                  </a:lnTo>
                  <a:lnTo>
                    <a:pt x="1397" y="4445"/>
                  </a:lnTo>
                  <a:lnTo>
                    <a:pt x="1016" y="4445"/>
                  </a:lnTo>
                  <a:lnTo>
                    <a:pt x="1016" y="4064"/>
                  </a:lnTo>
                  <a:lnTo>
                    <a:pt x="2540" y="2540"/>
                  </a:lnTo>
                  <a:lnTo>
                    <a:pt x="2032" y="2540"/>
                  </a:lnTo>
                  <a:lnTo>
                    <a:pt x="1905" y="1524"/>
                  </a:lnTo>
                  <a:lnTo>
                    <a:pt x="1016" y="1524"/>
                  </a:lnTo>
                  <a:lnTo>
                    <a:pt x="889" y="1524"/>
                  </a:lnTo>
                  <a:lnTo>
                    <a:pt x="762" y="1270"/>
                  </a:lnTo>
                  <a:lnTo>
                    <a:pt x="381" y="1270"/>
                  </a:lnTo>
                  <a:lnTo>
                    <a:pt x="254" y="1270"/>
                  </a:lnTo>
                  <a:lnTo>
                    <a:pt x="127" y="1270"/>
                  </a:lnTo>
                  <a:lnTo>
                    <a:pt x="0" y="1016"/>
                  </a:lnTo>
                  <a:lnTo>
                    <a:pt x="0" y="635"/>
                  </a:lnTo>
                  <a:lnTo>
                    <a:pt x="127" y="635"/>
                  </a:lnTo>
                  <a:lnTo>
                    <a:pt x="254" y="635"/>
                  </a:lnTo>
                  <a:lnTo>
                    <a:pt x="254" y="127"/>
                  </a:lnTo>
                  <a:lnTo>
                    <a:pt x="762" y="0"/>
                  </a:lnTo>
                  <a:lnTo>
                    <a:pt x="1270" y="635"/>
                  </a:lnTo>
                  <a:lnTo>
                    <a:pt x="2413" y="762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855202" y="2013458"/>
              <a:ext cx="9399" cy="6097"/>
            </a:xfrm>
            <a:custGeom>
              <a:avLst/>
              <a:gdLst/>
              <a:ahLst/>
              <a:cxnLst/>
              <a:rect l="0" t="0" r="0" b="0"/>
              <a:pathLst>
                <a:path w="9399" h="6097">
                  <a:moveTo>
                    <a:pt x="254" y="1143"/>
                  </a:moveTo>
                  <a:lnTo>
                    <a:pt x="381" y="1016"/>
                  </a:lnTo>
                  <a:lnTo>
                    <a:pt x="635" y="1016"/>
                  </a:lnTo>
                  <a:lnTo>
                    <a:pt x="1270" y="1143"/>
                  </a:lnTo>
                  <a:lnTo>
                    <a:pt x="1397" y="1397"/>
                  </a:lnTo>
                  <a:lnTo>
                    <a:pt x="1524" y="1905"/>
                  </a:lnTo>
                  <a:lnTo>
                    <a:pt x="1651" y="1905"/>
                  </a:lnTo>
                  <a:lnTo>
                    <a:pt x="1905" y="2286"/>
                  </a:lnTo>
                  <a:lnTo>
                    <a:pt x="2159" y="2159"/>
                  </a:lnTo>
                  <a:lnTo>
                    <a:pt x="1651" y="1905"/>
                  </a:lnTo>
                  <a:lnTo>
                    <a:pt x="1651" y="1143"/>
                  </a:lnTo>
                  <a:lnTo>
                    <a:pt x="1905" y="1016"/>
                  </a:lnTo>
                  <a:lnTo>
                    <a:pt x="2159" y="762"/>
                  </a:lnTo>
                  <a:lnTo>
                    <a:pt x="2794" y="762"/>
                  </a:lnTo>
                  <a:lnTo>
                    <a:pt x="3556" y="1016"/>
                  </a:lnTo>
                  <a:lnTo>
                    <a:pt x="4953" y="1016"/>
                  </a:lnTo>
                  <a:lnTo>
                    <a:pt x="5715" y="762"/>
                  </a:lnTo>
                  <a:lnTo>
                    <a:pt x="6731" y="508"/>
                  </a:lnTo>
                  <a:lnTo>
                    <a:pt x="8763" y="0"/>
                  </a:lnTo>
                  <a:lnTo>
                    <a:pt x="8890" y="0"/>
                  </a:lnTo>
                  <a:lnTo>
                    <a:pt x="9398" y="508"/>
                  </a:lnTo>
                  <a:lnTo>
                    <a:pt x="8763" y="1016"/>
                  </a:lnTo>
                  <a:lnTo>
                    <a:pt x="8509" y="1143"/>
                  </a:lnTo>
                  <a:lnTo>
                    <a:pt x="8255" y="1143"/>
                  </a:lnTo>
                  <a:lnTo>
                    <a:pt x="8255" y="1397"/>
                  </a:lnTo>
                  <a:lnTo>
                    <a:pt x="7493" y="1524"/>
                  </a:lnTo>
                  <a:lnTo>
                    <a:pt x="6985" y="1905"/>
                  </a:lnTo>
                  <a:lnTo>
                    <a:pt x="5969" y="2159"/>
                  </a:lnTo>
                  <a:lnTo>
                    <a:pt x="5588" y="2159"/>
                  </a:lnTo>
                  <a:lnTo>
                    <a:pt x="5461" y="2159"/>
                  </a:lnTo>
                  <a:lnTo>
                    <a:pt x="4826" y="2286"/>
                  </a:lnTo>
                  <a:lnTo>
                    <a:pt x="3429" y="2540"/>
                  </a:lnTo>
                  <a:lnTo>
                    <a:pt x="5715" y="3683"/>
                  </a:lnTo>
                  <a:lnTo>
                    <a:pt x="8001" y="4064"/>
                  </a:lnTo>
                  <a:lnTo>
                    <a:pt x="8255" y="4064"/>
                  </a:lnTo>
                  <a:lnTo>
                    <a:pt x="8255" y="4191"/>
                  </a:lnTo>
                  <a:lnTo>
                    <a:pt x="8255" y="4699"/>
                  </a:lnTo>
                  <a:lnTo>
                    <a:pt x="8001" y="4826"/>
                  </a:lnTo>
                  <a:lnTo>
                    <a:pt x="8001" y="4953"/>
                  </a:lnTo>
                  <a:lnTo>
                    <a:pt x="7493" y="4953"/>
                  </a:lnTo>
                  <a:lnTo>
                    <a:pt x="7239" y="4953"/>
                  </a:lnTo>
                  <a:lnTo>
                    <a:pt x="5969" y="4826"/>
                  </a:lnTo>
                  <a:lnTo>
                    <a:pt x="3810" y="4064"/>
                  </a:lnTo>
                  <a:lnTo>
                    <a:pt x="2921" y="3683"/>
                  </a:lnTo>
                  <a:lnTo>
                    <a:pt x="2286" y="3302"/>
                  </a:lnTo>
                  <a:lnTo>
                    <a:pt x="2286" y="3429"/>
                  </a:lnTo>
                  <a:lnTo>
                    <a:pt x="2286" y="3683"/>
                  </a:lnTo>
                  <a:lnTo>
                    <a:pt x="2540" y="3683"/>
                  </a:lnTo>
                  <a:lnTo>
                    <a:pt x="2794" y="4699"/>
                  </a:lnTo>
                  <a:lnTo>
                    <a:pt x="2794" y="5461"/>
                  </a:lnTo>
                  <a:lnTo>
                    <a:pt x="2794" y="5588"/>
                  </a:lnTo>
                  <a:lnTo>
                    <a:pt x="2794" y="5969"/>
                  </a:lnTo>
                  <a:lnTo>
                    <a:pt x="2794" y="6096"/>
                  </a:lnTo>
                  <a:lnTo>
                    <a:pt x="2540" y="6096"/>
                  </a:lnTo>
                  <a:lnTo>
                    <a:pt x="2286" y="6096"/>
                  </a:lnTo>
                  <a:lnTo>
                    <a:pt x="2159" y="5969"/>
                  </a:lnTo>
                  <a:lnTo>
                    <a:pt x="2159" y="5842"/>
                  </a:lnTo>
                  <a:lnTo>
                    <a:pt x="2159" y="5461"/>
                  </a:lnTo>
                  <a:lnTo>
                    <a:pt x="1270" y="3302"/>
                  </a:lnTo>
                  <a:lnTo>
                    <a:pt x="635" y="2540"/>
                  </a:lnTo>
                  <a:lnTo>
                    <a:pt x="635" y="2286"/>
                  </a:lnTo>
                  <a:lnTo>
                    <a:pt x="254" y="2159"/>
                  </a:lnTo>
                  <a:lnTo>
                    <a:pt x="254" y="1905"/>
                  </a:lnTo>
                  <a:lnTo>
                    <a:pt x="127" y="1905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852027" y="2051304"/>
              <a:ext cx="7240" cy="16003"/>
            </a:xfrm>
            <a:custGeom>
              <a:avLst/>
              <a:gdLst/>
              <a:ahLst/>
              <a:cxnLst/>
              <a:rect l="0" t="0" r="0" b="0"/>
              <a:pathLst>
                <a:path w="7240" h="16003">
                  <a:moveTo>
                    <a:pt x="762" y="0"/>
                  </a:moveTo>
                  <a:lnTo>
                    <a:pt x="2032" y="1143"/>
                  </a:lnTo>
                  <a:lnTo>
                    <a:pt x="2921" y="2921"/>
                  </a:lnTo>
                  <a:lnTo>
                    <a:pt x="4191" y="4826"/>
                  </a:lnTo>
                  <a:lnTo>
                    <a:pt x="5334" y="6731"/>
                  </a:lnTo>
                  <a:lnTo>
                    <a:pt x="5969" y="8890"/>
                  </a:lnTo>
                  <a:lnTo>
                    <a:pt x="6350" y="11176"/>
                  </a:lnTo>
                  <a:lnTo>
                    <a:pt x="6350" y="11557"/>
                  </a:lnTo>
                  <a:lnTo>
                    <a:pt x="6604" y="12573"/>
                  </a:lnTo>
                  <a:lnTo>
                    <a:pt x="7239" y="13716"/>
                  </a:lnTo>
                  <a:lnTo>
                    <a:pt x="7239" y="14351"/>
                  </a:lnTo>
                  <a:lnTo>
                    <a:pt x="7239" y="14478"/>
                  </a:lnTo>
                  <a:lnTo>
                    <a:pt x="7239" y="14605"/>
                  </a:lnTo>
                  <a:lnTo>
                    <a:pt x="7239" y="14859"/>
                  </a:lnTo>
                  <a:lnTo>
                    <a:pt x="6604" y="15240"/>
                  </a:lnTo>
                  <a:lnTo>
                    <a:pt x="6096" y="16002"/>
                  </a:lnTo>
                  <a:lnTo>
                    <a:pt x="6096" y="15621"/>
                  </a:lnTo>
                  <a:lnTo>
                    <a:pt x="5969" y="15494"/>
                  </a:lnTo>
                  <a:lnTo>
                    <a:pt x="5969" y="13970"/>
                  </a:lnTo>
                  <a:lnTo>
                    <a:pt x="5461" y="13081"/>
                  </a:lnTo>
                  <a:lnTo>
                    <a:pt x="5461" y="12954"/>
                  </a:lnTo>
                  <a:lnTo>
                    <a:pt x="5461" y="12700"/>
                  </a:lnTo>
                  <a:lnTo>
                    <a:pt x="5461" y="12319"/>
                  </a:lnTo>
                  <a:lnTo>
                    <a:pt x="5334" y="10287"/>
                  </a:lnTo>
                  <a:lnTo>
                    <a:pt x="5080" y="8890"/>
                  </a:lnTo>
                  <a:lnTo>
                    <a:pt x="4191" y="6731"/>
                  </a:lnTo>
                  <a:lnTo>
                    <a:pt x="3556" y="5334"/>
                  </a:lnTo>
                  <a:lnTo>
                    <a:pt x="2667" y="4064"/>
                  </a:lnTo>
                  <a:lnTo>
                    <a:pt x="1524" y="2286"/>
                  </a:lnTo>
                  <a:lnTo>
                    <a:pt x="762" y="1651"/>
                  </a:lnTo>
                  <a:lnTo>
                    <a:pt x="254" y="1016"/>
                  </a:lnTo>
                  <a:lnTo>
                    <a:pt x="0" y="381"/>
                  </a:lnTo>
                  <a:lnTo>
                    <a:pt x="381" y="25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829040" y="1991868"/>
              <a:ext cx="35688" cy="10288"/>
            </a:xfrm>
            <a:custGeom>
              <a:avLst/>
              <a:gdLst/>
              <a:ahLst/>
              <a:cxnLst/>
              <a:rect l="0" t="0" r="0" b="0"/>
              <a:pathLst>
                <a:path w="35688" h="10288">
                  <a:moveTo>
                    <a:pt x="11684" y="0"/>
                  </a:moveTo>
                  <a:lnTo>
                    <a:pt x="14224" y="127"/>
                  </a:lnTo>
                  <a:lnTo>
                    <a:pt x="15875" y="254"/>
                  </a:lnTo>
                  <a:lnTo>
                    <a:pt x="17145" y="1016"/>
                  </a:lnTo>
                  <a:lnTo>
                    <a:pt x="19050" y="1016"/>
                  </a:lnTo>
                  <a:lnTo>
                    <a:pt x="20828" y="1270"/>
                  </a:lnTo>
                  <a:lnTo>
                    <a:pt x="22987" y="1397"/>
                  </a:lnTo>
                  <a:lnTo>
                    <a:pt x="24638" y="1905"/>
                  </a:lnTo>
                  <a:lnTo>
                    <a:pt x="26416" y="2794"/>
                  </a:lnTo>
                  <a:lnTo>
                    <a:pt x="28321" y="3683"/>
                  </a:lnTo>
                  <a:lnTo>
                    <a:pt x="29972" y="5334"/>
                  </a:lnTo>
                  <a:lnTo>
                    <a:pt x="31750" y="6223"/>
                  </a:lnTo>
                  <a:lnTo>
                    <a:pt x="32385" y="7239"/>
                  </a:lnTo>
                  <a:lnTo>
                    <a:pt x="34163" y="8382"/>
                  </a:lnTo>
                  <a:lnTo>
                    <a:pt x="35687" y="10287"/>
                  </a:lnTo>
                  <a:lnTo>
                    <a:pt x="35052" y="9906"/>
                  </a:lnTo>
                  <a:lnTo>
                    <a:pt x="34925" y="9906"/>
                  </a:lnTo>
                  <a:lnTo>
                    <a:pt x="33655" y="9652"/>
                  </a:lnTo>
                  <a:lnTo>
                    <a:pt x="33020" y="9525"/>
                  </a:lnTo>
                  <a:lnTo>
                    <a:pt x="30607" y="8382"/>
                  </a:lnTo>
                  <a:lnTo>
                    <a:pt x="28067" y="7239"/>
                  </a:lnTo>
                  <a:lnTo>
                    <a:pt x="25527" y="6858"/>
                  </a:lnTo>
                  <a:lnTo>
                    <a:pt x="22987" y="6350"/>
                  </a:lnTo>
                  <a:lnTo>
                    <a:pt x="20320" y="6096"/>
                  </a:lnTo>
                  <a:lnTo>
                    <a:pt x="18034" y="6096"/>
                  </a:lnTo>
                  <a:lnTo>
                    <a:pt x="15367" y="6096"/>
                  </a:lnTo>
                  <a:lnTo>
                    <a:pt x="12573" y="6350"/>
                  </a:lnTo>
                  <a:lnTo>
                    <a:pt x="10033" y="6858"/>
                  </a:lnTo>
                  <a:lnTo>
                    <a:pt x="9525" y="6985"/>
                  </a:lnTo>
                  <a:lnTo>
                    <a:pt x="7493" y="6858"/>
                  </a:lnTo>
                  <a:lnTo>
                    <a:pt x="5461" y="6858"/>
                  </a:lnTo>
                  <a:lnTo>
                    <a:pt x="3556" y="6858"/>
                  </a:lnTo>
                  <a:lnTo>
                    <a:pt x="1651" y="6223"/>
                  </a:lnTo>
                  <a:lnTo>
                    <a:pt x="1651" y="6096"/>
                  </a:lnTo>
                  <a:lnTo>
                    <a:pt x="1524" y="5588"/>
                  </a:lnTo>
                  <a:lnTo>
                    <a:pt x="762" y="5334"/>
                  </a:lnTo>
                  <a:lnTo>
                    <a:pt x="254" y="4318"/>
                  </a:lnTo>
                  <a:lnTo>
                    <a:pt x="381" y="4318"/>
                  </a:lnTo>
                  <a:lnTo>
                    <a:pt x="381" y="4191"/>
                  </a:lnTo>
                  <a:lnTo>
                    <a:pt x="635" y="3683"/>
                  </a:lnTo>
                  <a:lnTo>
                    <a:pt x="635" y="3556"/>
                  </a:lnTo>
                  <a:lnTo>
                    <a:pt x="381" y="3556"/>
                  </a:lnTo>
                  <a:lnTo>
                    <a:pt x="381" y="3302"/>
                  </a:lnTo>
                  <a:lnTo>
                    <a:pt x="254" y="2540"/>
                  </a:lnTo>
                  <a:lnTo>
                    <a:pt x="0" y="2540"/>
                  </a:lnTo>
                  <a:lnTo>
                    <a:pt x="0" y="2159"/>
                  </a:lnTo>
                  <a:lnTo>
                    <a:pt x="1270" y="1905"/>
                  </a:lnTo>
                  <a:lnTo>
                    <a:pt x="2159" y="1397"/>
                  </a:lnTo>
                  <a:lnTo>
                    <a:pt x="2794" y="1270"/>
                  </a:lnTo>
                  <a:lnTo>
                    <a:pt x="3302" y="1016"/>
                  </a:lnTo>
                  <a:lnTo>
                    <a:pt x="5842" y="0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789035" y="2567051"/>
              <a:ext cx="278258" cy="68454"/>
            </a:xfrm>
            <a:custGeom>
              <a:avLst/>
              <a:gdLst/>
              <a:ahLst/>
              <a:cxnLst/>
              <a:rect l="0" t="0" r="0" b="0"/>
              <a:pathLst>
                <a:path w="278258" h="68454">
                  <a:moveTo>
                    <a:pt x="226060" y="52705"/>
                  </a:moveTo>
                  <a:lnTo>
                    <a:pt x="219329" y="52959"/>
                  </a:lnTo>
                  <a:lnTo>
                    <a:pt x="208153" y="52451"/>
                  </a:lnTo>
                  <a:lnTo>
                    <a:pt x="192024" y="53594"/>
                  </a:lnTo>
                  <a:lnTo>
                    <a:pt x="185166" y="55245"/>
                  </a:lnTo>
                  <a:lnTo>
                    <a:pt x="171958" y="56515"/>
                  </a:lnTo>
                  <a:lnTo>
                    <a:pt x="159004" y="57150"/>
                  </a:lnTo>
                  <a:lnTo>
                    <a:pt x="144780" y="59944"/>
                  </a:lnTo>
                  <a:lnTo>
                    <a:pt x="127635" y="63373"/>
                  </a:lnTo>
                  <a:lnTo>
                    <a:pt x="114427" y="65659"/>
                  </a:lnTo>
                  <a:lnTo>
                    <a:pt x="95885" y="68453"/>
                  </a:lnTo>
                  <a:lnTo>
                    <a:pt x="82169" y="67564"/>
                  </a:lnTo>
                  <a:lnTo>
                    <a:pt x="73533" y="65913"/>
                  </a:lnTo>
                  <a:lnTo>
                    <a:pt x="64262" y="66421"/>
                  </a:lnTo>
                  <a:lnTo>
                    <a:pt x="50800" y="65278"/>
                  </a:lnTo>
                  <a:lnTo>
                    <a:pt x="37592" y="62611"/>
                  </a:lnTo>
                  <a:lnTo>
                    <a:pt x="31242" y="60325"/>
                  </a:lnTo>
                  <a:lnTo>
                    <a:pt x="25146" y="57404"/>
                  </a:lnTo>
                  <a:lnTo>
                    <a:pt x="21463" y="55245"/>
                  </a:lnTo>
                  <a:lnTo>
                    <a:pt x="11049" y="47244"/>
                  </a:lnTo>
                  <a:lnTo>
                    <a:pt x="5715" y="41275"/>
                  </a:lnTo>
                  <a:lnTo>
                    <a:pt x="2540" y="36957"/>
                  </a:lnTo>
                  <a:lnTo>
                    <a:pt x="254" y="32512"/>
                  </a:lnTo>
                  <a:lnTo>
                    <a:pt x="0" y="26670"/>
                  </a:lnTo>
                  <a:lnTo>
                    <a:pt x="1270" y="22987"/>
                  </a:lnTo>
                  <a:lnTo>
                    <a:pt x="3429" y="19431"/>
                  </a:lnTo>
                  <a:lnTo>
                    <a:pt x="7112" y="16129"/>
                  </a:lnTo>
                  <a:lnTo>
                    <a:pt x="12446" y="13208"/>
                  </a:lnTo>
                  <a:lnTo>
                    <a:pt x="12319" y="13462"/>
                  </a:lnTo>
                  <a:lnTo>
                    <a:pt x="12573" y="14478"/>
                  </a:lnTo>
                  <a:lnTo>
                    <a:pt x="16129" y="18034"/>
                  </a:lnTo>
                  <a:lnTo>
                    <a:pt x="23114" y="22987"/>
                  </a:lnTo>
                  <a:lnTo>
                    <a:pt x="30607" y="27813"/>
                  </a:lnTo>
                  <a:lnTo>
                    <a:pt x="43561" y="23495"/>
                  </a:lnTo>
                  <a:lnTo>
                    <a:pt x="116205" y="27686"/>
                  </a:lnTo>
                  <a:lnTo>
                    <a:pt x="278257" y="0"/>
                  </a:lnTo>
                  <a:lnTo>
                    <a:pt x="275844" y="53594"/>
                  </a:lnTo>
                  <a:close/>
                </a:path>
              </a:pathLst>
            </a:custGeom>
            <a:solidFill>
              <a:srgbClr val="6666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979154" y="2609469"/>
              <a:ext cx="144019" cy="97537"/>
            </a:xfrm>
            <a:custGeom>
              <a:avLst/>
              <a:gdLst/>
              <a:ahLst/>
              <a:cxnLst/>
              <a:rect l="0" t="0" r="0" b="0"/>
              <a:pathLst>
                <a:path w="144019" h="97537">
                  <a:moveTo>
                    <a:pt x="59309" y="7366"/>
                  </a:moveTo>
                  <a:lnTo>
                    <a:pt x="60071" y="7366"/>
                  </a:lnTo>
                  <a:lnTo>
                    <a:pt x="62103" y="7493"/>
                  </a:lnTo>
                  <a:lnTo>
                    <a:pt x="63119" y="8128"/>
                  </a:lnTo>
                  <a:lnTo>
                    <a:pt x="64897" y="8255"/>
                  </a:lnTo>
                  <a:lnTo>
                    <a:pt x="69215" y="9144"/>
                  </a:lnTo>
                  <a:lnTo>
                    <a:pt x="72136" y="9271"/>
                  </a:lnTo>
                  <a:lnTo>
                    <a:pt x="72898" y="9271"/>
                  </a:lnTo>
                  <a:lnTo>
                    <a:pt x="73406" y="9271"/>
                  </a:lnTo>
                  <a:lnTo>
                    <a:pt x="78740" y="9144"/>
                  </a:lnTo>
                  <a:lnTo>
                    <a:pt x="81407" y="9144"/>
                  </a:lnTo>
                  <a:lnTo>
                    <a:pt x="83566" y="8255"/>
                  </a:lnTo>
                  <a:lnTo>
                    <a:pt x="87376" y="7747"/>
                  </a:lnTo>
                  <a:lnTo>
                    <a:pt x="91313" y="7493"/>
                  </a:lnTo>
                  <a:lnTo>
                    <a:pt x="94742" y="7366"/>
                  </a:lnTo>
                  <a:lnTo>
                    <a:pt x="98298" y="6731"/>
                  </a:lnTo>
                  <a:lnTo>
                    <a:pt x="101727" y="5969"/>
                  </a:lnTo>
                  <a:lnTo>
                    <a:pt x="104394" y="5588"/>
                  </a:lnTo>
                  <a:lnTo>
                    <a:pt x="105283" y="5207"/>
                  </a:lnTo>
                  <a:lnTo>
                    <a:pt x="107061" y="4826"/>
                  </a:lnTo>
                  <a:lnTo>
                    <a:pt x="107696" y="4191"/>
                  </a:lnTo>
                  <a:lnTo>
                    <a:pt x="109855" y="3810"/>
                  </a:lnTo>
                  <a:lnTo>
                    <a:pt x="110490" y="3302"/>
                  </a:lnTo>
                  <a:lnTo>
                    <a:pt x="112903" y="2667"/>
                  </a:lnTo>
                  <a:lnTo>
                    <a:pt x="113665" y="2286"/>
                  </a:lnTo>
                  <a:lnTo>
                    <a:pt x="113919" y="2286"/>
                  </a:lnTo>
                  <a:lnTo>
                    <a:pt x="114046" y="1778"/>
                  </a:lnTo>
                  <a:lnTo>
                    <a:pt x="116205" y="1397"/>
                  </a:lnTo>
                  <a:lnTo>
                    <a:pt x="119507" y="635"/>
                  </a:lnTo>
                  <a:lnTo>
                    <a:pt x="122936" y="0"/>
                  </a:lnTo>
                  <a:lnTo>
                    <a:pt x="142113" y="17526"/>
                  </a:lnTo>
                  <a:lnTo>
                    <a:pt x="142494" y="18288"/>
                  </a:lnTo>
                  <a:lnTo>
                    <a:pt x="143129" y="19304"/>
                  </a:lnTo>
                  <a:lnTo>
                    <a:pt x="143510" y="20066"/>
                  </a:lnTo>
                  <a:lnTo>
                    <a:pt x="143637" y="21209"/>
                  </a:lnTo>
                  <a:lnTo>
                    <a:pt x="143764" y="21717"/>
                  </a:lnTo>
                  <a:lnTo>
                    <a:pt x="144018" y="22860"/>
                  </a:lnTo>
                  <a:lnTo>
                    <a:pt x="143637" y="24892"/>
                  </a:lnTo>
                  <a:lnTo>
                    <a:pt x="143129" y="26035"/>
                  </a:lnTo>
                  <a:lnTo>
                    <a:pt x="143002" y="26416"/>
                  </a:lnTo>
                  <a:lnTo>
                    <a:pt x="142494" y="26797"/>
                  </a:lnTo>
                  <a:lnTo>
                    <a:pt x="142113" y="27051"/>
                  </a:lnTo>
                  <a:lnTo>
                    <a:pt x="141478" y="28067"/>
                  </a:lnTo>
                  <a:lnTo>
                    <a:pt x="141351" y="28702"/>
                  </a:lnTo>
                  <a:lnTo>
                    <a:pt x="140462" y="29591"/>
                  </a:lnTo>
                  <a:lnTo>
                    <a:pt x="134112" y="34417"/>
                  </a:lnTo>
                  <a:lnTo>
                    <a:pt x="130302" y="38608"/>
                  </a:lnTo>
                  <a:lnTo>
                    <a:pt x="126746" y="43053"/>
                  </a:lnTo>
                  <a:lnTo>
                    <a:pt x="122936" y="49784"/>
                  </a:lnTo>
                  <a:lnTo>
                    <a:pt x="120904" y="53213"/>
                  </a:lnTo>
                  <a:lnTo>
                    <a:pt x="120269" y="53721"/>
                  </a:lnTo>
                  <a:lnTo>
                    <a:pt x="119888" y="54991"/>
                  </a:lnTo>
                  <a:lnTo>
                    <a:pt x="119634" y="54991"/>
                  </a:lnTo>
                  <a:lnTo>
                    <a:pt x="119507" y="55499"/>
                  </a:lnTo>
                  <a:lnTo>
                    <a:pt x="118872" y="56388"/>
                  </a:lnTo>
                  <a:lnTo>
                    <a:pt x="118745" y="56388"/>
                  </a:lnTo>
                  <a:lnTo>
                    <a:pt x="118110" y="57658"/>
                  </a:lnTo>
                  <a:lnTo>
                    <a:pt x="116459" y="59055"/>
                  </a:lnTo>
                  <a:lnTo>
                    <a:pt x="114681" y="59817"/>
                  </a:lnTo>
                  <a:lnTo>
                    <a:pt x="107188" y="62103"/>
                  </a:lnTo>
                  <a:lnTo>
                    <a:pt x="93345" y="66675"/>
                  </a:lnTo>
                  <a:lnTo>
                    <a:pt x="92837" y="66675"/>
                  </a:lnTo>
                  <a:lnTo>
                    <a:pt x="91567" y="67564"/>
                  </a:lnTo>
                  <a:lnTo>
                    <a:pt x="91313" y="68580"/>
                  </a:lnTo>
                  <a:lnTo>
                    <a:pt x="86995" y="69596"/>
                  </a:lnTo>
                  <a:lnTo>
                    <a:pt x="83693" y="69596"/>
                  </a:lnTo>
                  <a:lnTo>
                    <a:pt x="81280" y="70231"/>
                  </a:lnTo>
                  <a:lnTo>
                    <a:pt x="77851" y="70231"/>
                  </a:lnTo>
                  <a:lnTo>
                    <a:pt x="74295" y="69596"/>
                  </a:lnTo>
                  <a:lnTo>
                    <a:pt x="71120" y="70231"/>
                  </a:lnTo>
                  <a:lnTo>
                    <a:pt x="65532" y="71120"/>
                  </a:lnTo>
                  <a:lnTo>
                    <a:pt x="61976" y="72517"/>
                  </a:lnTo>
                  <a:lnTo>
                    <a:pt x="56769" y="75311"/>
                  </a:lnTo>
                  <a:lnTo>
                    <a:pt x="53848" y="77597"/>
                  </a:lnTo>
                  <a:lnTo>
                    <a:pt x="51054" y="80137"/>
                  </a:lnTo>
                  <a:lnTo>
                    <a:pt x="48641" y="83566"/>
                  </a:lnTo>
                  <a:lnTo>
                    <a:pt x="46609" y="87122"/>
                  </a:lnTo>
                  <a:lnTo>
                    <a:pt x="46228" y="87884"/>
                  </a:lnTo>
                  <a:lnTo>
                    <a:pt x="45466" y="89916"/>
                  </a:lnTo>
                  <a:lnTo>
                    <a:pt x="43942" y="92837"/>
                  </a:lnTo>
                  <a:lnTo>
                    <a:pt x="42545" y="94742"/>
                  </a:lnTo>
                  <a:lnTo>
                    <a:pt x="41275" y="96393"/>
                  </a:lnTo>
                  <a:lnTo>
                    <a:pt x="40894" y="96393"/>
                  </a:lnTo>
                  <a:lnTo>
                    <a:pt x="40259" y="97282"/>
                  </a:lnTo>
                  <a:lnTo>
                    <a:pt x="39497" y="97282"/>
                  </a:lnTo>
                  <a:lnTo>
                    <a:pt x="38481" y="97536"/>
                  </a:lnTo>
                  <a:lnTo>
                    <a:pt x="37211" y="97536"/>
                  </a:lnTo>
                  <a:lnTo>
                    <a:pt x="35814" y="97282"/>
                  </a:lnTo>
                  <a:lnTo>
                    <a:pt x="35179" y="96520"/>
                  </a:lnTo>
                  <a:lnTo>
                    <a:pt x="34925" y="95885"/>
                  </a:lnTo>
                  <a:lnTo>
                    <a:pt x="31623" y="92456"/>
                  </a:lnTo>
                  <a:lnTo>
                    <a:pt x="30226" y="91694"/>
                  </a:lnTo>
                  <a:lnTo>
                    <a:pt x="28702" y="88646"/>
                  </a:lnTo>
                  <a:lnTo>
                    <a:pt x="28702" y="88265"/>
                  </a:lnTo>
                  <a:lnTo>
                    <a:pt x="30607" y="87122"/>
                  </a:lnTo>
                  <a:lnTo>
                    <a:pt x="36957" y="78994"/>
                  </a:lnTo>
                  <a:lnTo>
                    <a:pt x="41275" y="72009"/>
                  </a:lnTo>
                  <a:lnTo>
                    <a:pt x="46609" y="66040"/>
                  </a:lnTo>
                  <a:lnTo>
                    <a:pt x="50165" y="59817"/>
                  </a:lnTo>
                  <a:lnTo>
                    <a:pt x="54229" y="55499"/>
                  </a:lnTo>
                  <a:lnTo>
                    <a:pt x="58801" y="52324"/>
                  </a:lnTo>
                  <a:lnTo>
                    <a:pt x="56388" y="54102"/>
                  </a:lnTo>
                  <a:lnTo>
                    <a:pt x="54229" y="55499"/>
                  </a:lnTo>
                  <a:lnTo>
                    <a:pt x="52324" y="57658"/>
                  </a:lnTo>
                  <a:lnTo>
                    <a:pt x="50165" y="59817"/>
                  </a:lnTo>
                  <a:lnTo>
                    <a:pt x="46609" y="66040"/>
                  </a:lnTo>
                  <a:lnTo>
                    <a:pt x="44958" y="67056"/>
                  </a:lnTo>
                  <a:lnTo>
                    <a:pt x="38481" y="75184"/>
                  </a:lnTo>
                  <a:lnTo>
                    <a:pt x="33655" y="82931"/>
                  </a:lnTo>
                  <a:lnTo>
                    <a:pt x="29718" y="87884"/>
                  </a:lnTo>
                  <a:lnTo>
                    <a:pt x="28575" y="88265"/>
                  </a:lnTo>
                  <a:lnTo>
                    <a:pt x="26924" y="88646"/>
                  </a:lnTo>
                  <a:lnTo>
                    <a:pt x="26924" y="88773"/>
                  </a:lnTo>
                  <a:lnTo>
                    <a:pt x="25527" y="89789"/>
                  </a:lnTo>
                  <a:lnTo>
                    <a:pt x="22987" y="90424"/>
                  </a:lnTo>
                  <a:lnTo>
                    <a:pt x="20701" y="90551"/>
                  </a:lnTo>
                  <a:lnTo>
                    <a:pt x="18923" y="90424"/>
                  </a:lnTo>
                  <a:lnTo>
                    <a:pt x="17145" y="88773"/>
                  </a:lnTo>
                  <a:lnTo>
                    <a:pt x="15875" y="87249"/>
                  </a:lnTo>
                  <a:lnTo>
                    <a:pt x="14859" y="84582"/>
                  </a:lnTo>
                  <a:lnTo>
                    <a:pt x="14224" y="81534"/>
                  </a:lnTo>
                  <a:lnTo>
                    <a:pt x="14605" y="79883"/>
                  </a:lnTo>
                  <a:lnTo>
                    <a:pt x="15494" y="79375"/>
                  </a:lnTo>
                  <a:lnTo>
                    <a:pt x="16383" y="78613"/>
                  </a:lnTo>
                  <a:lnTo>
                    <a:pt x="17018" y="77597"/>
                  </a:lnTo>
                  <a:lnTo>
                    <a:pt x="17145" y="77597"/>
                  </a:lnTo>
                  <a:lnTo>
                    <a:pt x="18669" y="75946"/>
                  </a:lnTo>
                  <a:lnTo>
                    <a:pt x="19558" y="73660"/>
                  </a:lnTo>
                  <a:lnTo>
                    <a:pt x="19939" y="72644"/>
                  </a:lnTo>
                  <a:lnTo>
                    <a:pt x="20701" y="70358"/>
                  </a:lnTo>
                  <a:lnTo>
                    <a:pt x="24003" y="66929"/>
                  </a:lnTo>
                  <a:lnTo>
                    <a:pt x="27559" y="63627"/>
                  </a:lnTo>
                  <a:lnTo>
                    <a:pt x="30861" y="60198"/>
                  </a:lnTo>
                  <a:lnTo>
                    <a:pt x="34163" y="56896"/>
                  </a:lnTo>
                  <a:lnTo>
                    <a:pt x="40767" y="49784"/>
                  </a:lnTo>
                  <a:lnTo>
                    <a:pt x="44196" y="46355"/>
                  </a:lnTo>
                  <a:lnTo>
                    <a:pt x="45720" y="44831"/>
                  </a:lnTo>
                  <a:lnTo>
                    <a:pt x="47371" y="42545"/>
                  </a:lnTo>
                  <a:lnTo>
                    <a:pt x="45720" y="44831"/>
                  </a:lnTo>
                  <a:lnTo>
                    <a:pt x="40767" y="49784"/>
                  </a:lnTo>
                  <a:lnTo>
                    <a:pt x="30861" y="60198"/>
                  </a:lnTo>
                  <a:lnTo>
                    <a:pt x="24003" y="66929"/>
                  </a:lnTo>
                  <a:lnTo>
                    <a:pt x="18669" y="75946"/>
                  </a:lnTo>
                  <a:lnTo>
                    <a:pt x="17145" y="77597"/>
                  </a:lnTo>
                  <a:lnTo>
                    <a:pt x="15494" y="79375"/>
                  </a:lnTo>
                  <a:lnTo>
                    <a:pt x="13589" y="80137"/>
                  </a:lnTo>
                  <a:lnTo>
                    <a:pt x="12319" y="80391"/>
                  </a:lnTo>
                  <a:lnTo>
                    <a:pt x="9271" y="80137"/>
                  </a:lnTo>
                  <a:lnTo>
                    <a:pt x="7112" y="79629"/>
                  </a:lnTo>
                  <a:lnTo>
                    <a:pt x="4445" y="77089"/>
                  </a:lnTo>
                  <a:lnTo>
                    <a:pt x="3556" y="74676"/>
                  </a:lnTo>
                  <a:lnTo>
                    <a:pt x="4445" y="72009"/>
                  </a:lnTo>
                  <a:lnTo>
                    <a:pt x="6731" y="68453"/>
                  </a:lnTo>
                  <a:lnTo>
                    <a:pt x="14224" y="59055"/>
                  </a:lnTo>
                  <a:lnTo>
                    <a:pt x="20701" y="49784"/>
                  </a:lnTo>
                  <a:lnTo>
                    <a:pt x="25146" y="42291"/>
                  </a:lnTo>
                  <a:lnTo>
                    <a:pt x="29972" y="36195"/>
                  </a:lnTo>
                  <a:lnTo>
                    <a:pt x="35306" y="31369"/>
                  </a:lnTo>
                  <a:lnTo>
                    <a:pt x="40767" y="27940"/>
                  </a:lnTo>
                  <a:lnTo>
                    <a:pt x="40132" y="27940"/>
                  </a:lnTo>
                  <a:lnTo>
                    <a:pt x="39370" y="27940"/>
                  </a:lnTo>
                  <a:lnTo>
                    <a:pt x="38735" y="27051"/>
                  </a:lnTo>
                  <a:lnTo>
                    <a:pt x="34163" y="26035"/>
                  </a:lnTo>
                  <a:lnTo>
                    <a:pt x="26670" y="25146"/>
                  </a:lnTo>
                  <a:lnTo>
                    <a:pt x="18669" y="24892"/>
                  </a:lnTo>
                  <a:lnTo>
                    <a:pt x="9906" y="24892"/>
                  </a:lnTo>
                  <a:lnTo>
                    <a:pt x="4445" y="24892"/>
                  </a:lnTo>
                  <a:lnTo>
                    <a:pt x="2540" y="24257"/>
                  </a:lnTo>
                  <a:lnTo>
                    <a:pt x="1397" y="23876"/>
                  </a:lnTo>
                  <a:lnTo>
                    <a:pt x="254" y="22860"/>
                  </a:lnTo>
                  <a:lnTo>
                    <a:pt x="0" y="22098"/>
                  </a:lnTo>
                  <a:lnTo>
                    <a:pt x="127" y="21209"/>
                  </a:lnTo>
                  <a:lnTo>
                    <a:pt x="1270" y="20066"/>
                  </a:lnTo>
                  <a:lnTo>
                    <a:pt x="2286" y="18669"/>
                  </a:lnTo>
                  <a:lnTo>
                    <a:pt x="4953" y="17018"/>
                  </a:lnTo>
                  <a:lnTo>
                    <a:pt x="9398" y="14097"/>
                  </a:lnTo>
                  <a:lnTo>
                    <a:pt x="16383" y="11811"/>
                  </a:lnTo>
                  <a:lnTo>
                    <a:pt x="23622" y="10795"/>
                  </a:lnTo>
                  <a:lnTo>
                    <a:pt x="31623" y="11176"/>
                  </a:lnTo>
                  <a:lnTo>
                    <a:pt x="38227" y="8255"/>
                  </a:lnTo>
                  <a:lnTo>
                    <a:pt x="41275" y="7366"/>
                  </a:lnTo>
                  <a:lnTo>
                    <a:pt x="48260" y="6604"/>
                  </a:lnTo>
                  <a:close/>
                </a:path>
              </a:pathLst>
            </a:custGeom>
            <a:solidFill>
              <a:srgbClr val="FFCCC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667750" y="2138807"/>
              <a:ext cx="562230" cy="504318"/>
            </a:xfrm>
            <a:custGeom>
              <a:avLst/>
              <a:gdLst/>
              <a:ahLst/>
              <a:cxnLst/>
              <a:rect l="0" t="0" r="0" b="0"/>
              <a:pathLst>
                <a:path w="562230" h="504318">
                  <a:moveTo>
                    <a:pt x="496697" y="170561"/>
                  </a:moveTo>
                  <a:lnTo>
                    <a:pt x="503428" y="181864"/>
                  </a:lnTo>
                  <a:lnTo>
                    <a:pt x="507619" y="188722"/>
                  </a:lnTo>
                  <a:lnTo>
                    <a:pt x="515366" y="201422"/>
                  </a:lnTo>
                  <a:lnTo>
                    <a:pt x="521589" y="208915"/>
                  </a:lnTo>
                  <a:lnTo>
                    <a:pt x="524891" y="212344"/>
                  </a:lnTo>
                  <a:lnTo>
                    <a:pt x="530987" y="220091"/>
                  </a:lnTo>
                  <a:lnTo>
                    <a:pt x="535686" y="228092"/>
                  </a:lnTo>
                  <a:lnTo>
                    <a:pt x="537845" y="232410"/>
                  </a:lnTo>
                  <a:lnTo>
                    <a:pt x="538734" y="234315"/>
                  </a:lnTo>
                  <a:lnTo>
                    <a:pt x="541274" y="239395"/>
                  </a:lnTo>
                  <a:lnTo>
                    <a:pt x="544068" y="244348"/>
                  </a:lnTo>
                  <a:lnTo>
                    <a:pt x="560578" y="272923"/>
                  </a:lnTo>
                  <a:lnTo>
                    <a:pt x="561975" y="277876"/>
                  </a:lnTo>
                  <a:lnTo>
                    <a:pt x="562229" y="282956"/>
                  </a:lnTo>
                  <a:lnTo>
                    <a:pt x="562229" y="287909"/>
                  </a:lnTo>
                  <a:lnTo>
                    <a:pt x="561975" y="293243"/>
                  </a:lnTo>
                  <a:lnTo>
                    <a:pt x="561213" y="298577"/>
                  </a:lnTo>
                  <a:lnTo>
                    <a:pt x="559816" y="304038"/>
                  </a:lnTo>
                  <a:lnTo>
                    <a:pt x="559562" y="314579"/>
                  </a:lnTo>
                  <a:lnTo>
                    <a:pt x="558546" y="325628"/>
                  </a:lnTo>
                  <a:lnTo>
                    <a:pt x="556768" y="336169"/>
                  </a:lnTo>
                  <a:lnTo>
                    <a:pt x="554482" y="347472"/>
                  </a:lnTo>
                  <a:lnTo>
                    <a:pt x="552069" y="356489"/>
                  </a:lnTo>
                  <a:lnTo>
                    <a:pt x="549021" y="366776"/>
                  </a:lnTo>
                  <a:lnTo>
                    <a:pt x="546100" y="374777"/>
                  </a:lnTo>
                  <a:lnTo>
                    <a:pt x="542163" y="386588"/>
                  </a:lnTo>
                  <a:lnTo>
                    <a:pt x="539369" y="392811"/>
                  </a:lnTo>
                  <a:lnTo>
                    <a:pt x="535559" y="399542"/>
                  </a:lnTo>
                  <a:lnTo>
                    <a:pt x="530606" y="406654"/>
                  </a:lnTo>
                  <a:lnTo>
                    <a:pt x="521589" y="417703"/>
                  </a:lnTo>
                  <a:lnTo>
                    <a:pt x="519684" y="421894"/>
                  </a:lnTo>
                  <a:lnTo>
                    <a:pt x="517906" y="425323"/>
                  </a:lnTo>
                  <a:lnTo>
                    <a:pt x="516382" y="428244"/>
                  </a:lnTo>
                  <a:lnTo>
                    <a:pt x="515493" y="430530"/>
                  </a:lnTo>
                  <a:lnTo>
                    <a:pt x="514223" y="436880"/>
                  </a:lnTo>
                  <a:lnTo>
                    <a:pt x="512445" y="443103"/>
                  </a:lnTo>
                  <a:lnTo>
                    <a:pt x="511810" y="445008"/>
                  </a:lnTo>
                  <a:lnTo>
                    <a:pt x="511302" y="445516"/>
                  </a:lnTo>
                  <a:lnTo>
                    <a:pt x="510413" y="448183"/>
                  </a:lnTo>
                  <a:lnTo>
                    <a:pt x="508127" y="453009"/>
                  </a:lnTo>
                  <a:lnTo>
                    <a:pt x="506603" y="454914"/>
                  </a:lnTo>
                  <a:lnTo>
                    <a:pt x="505333" y="456819"/>
                  </a:lnTo>
                  <a:lnTo>
                    <a:pt x="504571" y="457708"/>
                  </a:lnTo>
                  <a:lnTo>
                    <a:pt x="504063" y="458216"/>
                  </a:lnTo>
                  <a:lnTo>
                    <a:pt x="503555" y="458724"/>
                  </a:lnTo>
                  <a:lnTo>
                    <a:pt x="502158" y="460502"/>
                  </a:lnTo>
                  <a:lnTo>
                    <a:pt x="500126" y="462026"/>
                  </a:lnTo>
                  <a:lnTo>
                    <a:pt x="498602" y="463296"/>
                  </a:lnTo>
                  <a:lnTo>
                    <a:pt x="496570" y="464566"/>
                  </a:lnTo>
                  <a:lnTo>
                    <a:pt x="495554" y="464947"/>
                  </a:lnTo>
                  <a:lnTo>
                    <a:pt x="494792" y="465455"/>
                  </a:lnTo>
                  <a:lnTo>
                    <a:pt x="494157" y="464185"/>
                  </a:lnTo>
                  <a:lnTo>
                    <a:pt x="493141" y="462788"/>
                  </a:lnTo>
                  <a:lnTo>
                    <a:pt x="492125" y="461264"/>
                  </a:lnTo>
                  <a:lnTo>
                    <a:pt x="490982" y="460121"/>
                  </a:lnTo>
                  <a:lnTo>
                    <a:pt x="489458" y="458724"/>
                  </a:lnTo>
                  <a:lnTo>
                    <a:pt x="487807" y="457327"/>
                  </a:lnTo>
                  <a:lnTo>
                    <a:pt x="485902" y="456057"/>
                  </a:lnTo>
                  <a:lnTo>
                    <a:pt x="483997" y="454914"/>
                  </a:lnTo>
                  <a:lnTo>
                    <a:pt x="482727" y="453390"/>
                  </a:lnTo>
                  <a:lnTo>
                    <a:pt x="482092" y="453009"/>
                  </a:lnTo>
                  <a:lnTo>
                    <a:pt x="481584" y="452374"/>
                  </a:lnTo>
                  <a:lnTo>
                    <a:pt x="480441" y="450850"/>
                  </a:lnTo>
                  <a:lnTo>
                    <a:pt x="479298" y="450342"/>
                  </a:lnTo>
                  <a:lnTo>
                    <a:pt x="478917" y="449961"/>
                  </a:lnTo>
                  <a:lnTo>
                    <a:pt x="477393" y="448437"/>
                  </a:lnTo>
                  <a:lnTo>
                    <a:pt x="475615" y="447294"/>
                  </a:lnTo>
                  <a:lnTo>
                    <a:pt x="473964" y="445897"/>
                  </a:lnTo>
                  <a:lnTo>
                    <a:pt x="473075" y="445135"/>
                  </a:lnTo>
                  <a:lnTo>
                    <a:pt x="472567" y="444754"/>
                  </a:lnTo>
                  <a:lnTo>
                    <a:pt x="472059" y="444500"/>
                  </a:lnTo>
                  <a:lnTo>
                    <a:pt x="471043" y="443230"/>
                  </a:lnTo>
                  <a:lnTo>
                    <a:pt x="469646" y="441833"/>
                  </a:lnTo>
                  <a:lnTo>
                    <a:pt x="467233" y="439547"/>
                  </a:lnTo>
                  <a:lnTo>
                    <a:pt x="464185" y="437134"/>
                  </a:lnTo>
                  <a:lnTo>
                    <a:pt x="462788" y="436118"/>
                  </a:lnTo>
                  <a:lnTo>
                    <a:pt x="461137" y="435356"/>
                  </a:lnTo>
                  <a:lnTo>
                    <a:pt x="459486" y="434594"/>
                  </a:lnTo>
                  <a:lnTo>
                    <a:pt x="457962" y="433451"/>
                  </a:lnTo>
                  <a:lnTo>
                    <a:pt x="454660" y="432435"/>
                  </a:lnTo>
                  <a:lnTo>
                    <a:pt x="452628" y="431800"/>
                  </a:lnTo>
                  <a:lnTo>
                    <a:pt x="450850" y="431546"/>
                  </a:lnTo>
                  <a:lnTo>
                    <a:pt x="452628" y="431800"/>
                  </a:lnTo>
                  <a:lnTo>
                    <a:pt x="457962" y="433451"/>
                  </a:lnTo>
                  <a:lnTo>
                    <a:pt x="461137" y="435356"/>
                  </a:lnTo>
                  <a:lnTo>
                    <a:pt x="464185" y="437134"/>
                  </a:lnTo>
                  <a:lnTo>
                    <a:pt x="469646" y="441833"/>
                  </a:lnTo>
                  <a:lnTo>
                    <a:pt x="472059" y="444500"/>
                  </a:lnTo>
                  <a:lnTo>
                    <a:pt x="473075" y="445135"/>
                  </a:lnTo>
                  <a:lnTo>
                    <a:pt x="475615" y="447294"/>
                  </a:lnTo>
                  <a:lnTo>
                    <a:pt x="478917" y="449961"/>
                  </a:lnTo>
                  <a:lnTo>
                    <a:pt x="480441" y="450850"/>
                  </a:lnTo>
                  <a:lnTo>
                    <a:pt x="482092" y="453009"/>
                  </a:lnTo>
                  <a:lnTo>
                    <a:pt x="483997" y="454914"/>
                  </a:lnTo>
                  <a:lnTo>
                    <a:pt x="487807" y="457327"/>
                  </a:lnTo>
                  <a:lnTo>
                    <a:pt x="490982" y="460121"/>
                  </a:lnTo>
                  <a:lnTo>
                    <a:pt x="493141" y="462788"/>
                  </a:lnTo>
                  <a:lnTo>
                    <a:pt x="494792" y="465455"/>
                  </a:lnTo>
                  <a:lnTo>
                    <a:pt x="495427" y="468376"/>
                  </a:lnTo>
                  <a:lnTo>
                    <a:pt x="495046" y="471424"/>
                  </a:lnTo>
                  <a:lnTo>
                    <a:pt x="494157" y="474726"/>
                  </a:lnTo>
                  <a:lnTo>
                    <a:pt x="492125" y="478155"/>
                  </a:lnTo>
                  <a:lnTo>
                    <a:pt x="490855" y="479933"/>
                  </a:lnTo>
                  <a:lnTo>
                    <a:pt x="486918" y="485267"/>
                  </a:lnTo>
                  <a:lnTo>
                    <a:pt x="484251" y="488569"/>
                  </a:lnTo>
                  <a:lnTo>
                    <a:pt x="482219" y="490982"/>
                  </a:lnTo>
                  <a:lnTo>
                    <a:pt x="475742" y="496824"/>
                  </a:lnTo>
                  <a:lnTo>
                    <a:pt x="473075" y="499364"/>
                  </a:lnTo>
                  <a:lnTo>
                    <a:pt x="470154" y="501015"/>
                  </a:lnTo>
                  <a:lnTo>
                    <a:pt x="466979" y="503428"/>
                  </a:lnTo>
                  <a:lnTo>
                    <a:pt x="464058" y="504317"/>
                  </a:lnTo>
                  <a:lnTo>
                    <a:pt x="461391" y="504190"/>
                  </a:lnTo>
                  <a:lnTo>
                    <a:pt x="459232" y="503047"/>
                  </a:lnTo>
                  <a:lnTo>
                    <a:pt x="439547" y="487807"/>
                  </a:lnTo>
                  <a:lnTo>
                    <a:pt x="426339" y="476885"/>
                  </a:lnTo>
                  <a:lnTo>
                    <a:pt x="425069" y="474472"/>
                  </a:lnTo>
                  <a:lnTo>
                    <a:pt x="424307" y="472059"/>
                  </a:lnTo>
                  <a:lnTo>
                    <a:pt x="424307" y="470916"/>
                  </a:lnTo>
                  <a:lnTo>
                    <a:pt x="423418" y="467487"/>
                  </a:lnTo>
                  <a:lnTo>
                    <a:pt x="423037" y="464185"/>
                  </a:lnTo>
                  <a:lnTo>
                    <a:pt x="423037" y="459359"/>
                  </a:lnTo>
                  <a:lnTo>
                    <a:pt x="423672" y="454152"/>
                  </a:lnTo>
                  <a:lnTo>
                    <a:pt x="425069" y="449199"/>
                  </a:lnTo>
                  <a:lnTo>
                    <a:pt x="426720" y="444119"/>
                  </a:lnTo>
                  <a:lnTo>
                    <a:pt x="427736" y="441452"/>
                  </a:lnTo>
                  <a:lnTo>
                    <a:pt x="430276" y="438277"/>
                  </a:lnTo>
                  <a:lnTo>
                    <a:pt x="430784" y="437261"/>
                  </a:lnTo>
                  <a:lnTo>
                    <a:pt x="431292" y="435737"/>
                  </a:lnTo>
                  <a:lnTo>
                    <a:pt x="432562" y="432435"/>
                  </a:lnTo>
                  <a:lnTo>
                    <a:pt x="433070" y="432181"/>
                  </a:lnTo>
                  <a:lnTo>
                    <a:pt x="434340" y="431292"/>
                  </a:lnTo>
                  <a:lnTo>
                    <a:pt x="435102" y="429895"/>
                  </a:lnTo>
                  <a:lnTo>
                    <a:pt x="435610" y="429387"/>
                  </a:lnTo>
                  <a:lnTo>
                    <a:pt x="438150" y="426466"/>
                  </a:lnTo>
                  <a:lnTo>
                    <a:pt x="439039" y="424815"/>
                  </a:lnTo>
                  <a:lnTo>
                    <a:pt x="440944" y="421894"/>
                  </a:lnTo>
                  <a:lnTo>
                    <a:pt x="441833" y="418211"/>
                  </a:lnTo>
                  <a:lnTo>
                    <a:pt x="442087" y="416306"/>
                  </a:lnTo>
                  <a:lnTo>
                    <a:pt x="442341" y="414401"/>
                  </a:lnTo>
                  <a:lnTo>
                    <a:pt x="442341" y="411353"/>
                  </a:lnTo>
                  <a:lnTo>
                    <a:pt x="442214" y="409194"/>
                  </a:lnTo>
                  <a:lnTo>
                    <a:pt x="442087" y="406273"/>
                  </a:lnTo>
                  <a:lnTo>
                    <a:pt x="440944" y="402844"/>
                  </a:lnTo>
                  <a:lnTo>
                    <a:pt x="440309" y="399796"/>
                  </a:lnTo>
                  <a:lnTo>
                    <a:pt x="440182" y="397510"/>
                  </a:lnTo>
                  <a:lnTo>
                    <a:pt x="440309" y="395097"/>
                  </a:lnTo>
                  <a:lnTo>
                    <a:pt x="441071" y="393446"/>
                  </a:lnTo>
                  <a:lnTo>
                    <a:pt x="449453" y="385572"/>
                  </a:lnTo>
                  <a:lnTo>
                    <a:pt x="449580" y="384175"/>
                  </a:lnTo>
                  <a:lnTo>
                    <a:pt x="449453" y="382905"/>
                  </a:lnTo>
                  <a:lnTo>
                    <a:pt x="449072" y="382143"/>
                  </a:lnTo>
                  <a:lnTo>
                    <a:pt x="448310" y="381000"/>
                  </a:lnTo>
                  <a:lnTo>
                    <a:pt x="446913" y="379984"/>
                  </a:lnTo>
                  <a:lnTo>
                    <a:pt x="444881" y="375412"/>
                  </a:lnTo>
                  <a:lnTo>
                    <a:pt x="443992" y="371094"/>
                  </a:lnTo>
                  <a:lnTo>
                    <a:pt x="443484" y="366776"/>
                  </a:lnTo>
                  <a:lnTo>
                    <a:pt x="443357" y="362458"/>
                  </a:lnTo>
                  <a:lnTo>
                    <a:pt x="443484" y="357759"/>
                  </a:lnTo>
                  <a:lnTo>
                    <a:pt x="444627" y="350774"/>
                  </a:lnTo>
                  <a:lnTo>
                    <a:pt x="445897" y="346202"/>
                  </a:lnTo>
                  <a:lnTo>
                    <a:pt x="449580" y="342138"/>
                  </a:lnTo>
                  <a:lnTo>
                    <a:pt x="453263" y="338963"/>
                  </a:lnTo>
                  <a:lnTo>
                    <a:pt x="453517" y="338836"/>
                  </a:lnTo>
                  <a:lnTo>
                    <a:pt x="454660" y="337693"/>
                  </a:lnTo>
                  <a:lnTo>
                    <a:pt x="456057" y="335280"/>
                  </a:lnTo>
                  <a:lnTo>
                    <a:pt x="455930" y="333629"/>
                  </a:lnTo>
                  <a:lnTo>
                    <a:pt x="455549" y="333121"/>
                  </a:lnTo>
                  <a:lnTo>
                    <a:pt x="455041" y="331724"/>
                  </a:lnTo>
                  <a:lnTo>
                    <a:pt x="454406" y="330962"/>
                  </a:lnTo>
                  <a:lnTo>
                    <a:pt x="453517" y="329819"/>
                  </a:lnTo>
                  <a:lnTo>
                    <a:pt x="453263" y="329057"/>
                  </a:lnTo>
                  <a:lnTo>
                    <a:pt x="452120" y="327406"/>
                  </a:lnTo>
                  <a:lnTo>
                    <a:pt x="451358" y="326136"/>
                  </a:lnTo>
                  <a:lnTo>
                    <a:pt x="450088" y="324739"/>
                  </a:lnTo>
                  <a:lnTo>
                    <a:pt x="448056" y="321564"/>
                  </a:lnTo>
                  <a:lnTo>
                    <a:pt x="442341" y="305562"/>
                  </a:lnTo>
                  <a:lnTo>
                    <a:pt x="439039" y="299212"/>
                  </a:lnTo>
                  <a:lnTo>
                    <a:pt x="435610" y="293497"/>
                  </a:lnTo>
                  <a:lnTo>
                    <a:pt x="431673" y="287655"/>
                  </a:lnTo>
                  <a:lnTo>
                    <a:pt x="427736" y="282702"/>
                  </a:lnTo>
                  <a:lnTo>
                    <a:pt x="426974" y="277114"/>
                  </a:lnTo>
                  <a:lnTo>
                    <a:pt x="425831" y="272796"/>
                  </a:lnTo>
                  <a:lnTo>
                    <a:pt x="415798" y="257937"/>
                  </a:lnTo>
                  <a:lnTo>
                    <a:pt x="414147" y="257302"/>
                  </a:lnTo>
                  <a:lnTo>
                    <a:pt x="413893" y="257302"/>
                  </a:lnTo>
                  <a:lnTo>
                    <a:pt x="413385" y="256921"/>
                  </a:lnTo>
                  <a:lnTo>
                    <a:pt x="413258" y="256921"/>
                  </a:lnTo>
                  <a:lnTo>
                    <a:pt x="413131" y="256921"/>
                  </a:lnTo>
                  <a:lnTo>
                    <a:pt x="413131" y="257175"/>
                  </a:lnTo>
                  <a:lnTo>
                    <a:pt x="412877" y="257175"/>
                  </a:lnTo>
                  <a:lnTo>
                    <a:pt x="412877" y="257302"/>
                  </a:lnTo>
                  <a:lnTo>
                    <a:pt x="408305" y="256159"/>
                  </a:lnTo>
                  <a:lnTo>
                    <a:pt x="404114" y="255016"/>
                  </a:lnTo>
                  <a:lnTo>
                    <a:pt x="400177" y="254000"/>
                  </a:lnTo>
                  <a:lnTo>
                    <a:pt x="396113" y="252730"/>
                  </a:lnTo>
                  <a:lnTo>
                    <a:pt x="391795" y="250952"/>
                  </a:lnTo>
                  <a:lnTo>
                    <a:pt x="387985" y="249428"/>
                  </a:lnTo>
                  <a:lnTo>
                    <a:pt x="384175" y="247523"/>
                  </a:lnTo>
                  <a:lnTo>
                    <a:pt x="380492" y="245999"/>
                  </a:lnTo>
                  <a:lnTo>
                    <a:pt x="378206" y="244983"/>
                  </a:lnTo>
                  <a:lnTo>
                    <a:pt x="376301" y="243713"/>
                  </a:lnTo>
                  <a:lnTo>
                    <a:pt x="374523" y="242316"/>
                  </a:lnTo>
                  <a:lnTo>
                    <a:pt x="372745" y="241173"/>
                  </a:lnTo>
                  <a:lnTo>
                    <a:pt x="370967" y="239395"/>
                  </a:lnTo>
                  <a:lnTo>
                    <a:pt x="369443" y="237998"/>
                  </a:lnTo>
                  <a:lnTo>
                    <a:pt x="367919" y="236347"/>
                  </a:lnTo>
                  <a:lnTo>
                    <a:pt x="366649" y="234696"/>
                  </a:lnTo>
                  <a:lnTo>
                    <a:pt x="364998" y="232791"/>
                  </a:lnTo>
                  <a:lnTo>
                    <a:pt x="363728" y="230632"/>
                  </a:lnTo>
                  <a:lnTo>
                    <a:pt x="362839" y="228727"/>
                  </a:lnTo>
                  <a:lnTo>
                    <a:pt x="361569" y="226695"/>
                  </a:lnTo>
                  <a:lnTo>
                    <a:pt x="360299" y="224282"/>
                  </a:lnTo>
                  <a:lnTo>
                    <a:pt x="359537" y="221996"/>
                  </a:lnTo>
                  <a:lnTo>
                    <a:pt x="358394" y="219456"/>
                  </a:lnTo>
                  <a:lnTo>
                    <a:pt x="357759" y="217170"/>
                  </a:lnTo>
                  <a:lnTo>
                    <a:pt x="358394" y="219456"/>
                  </a:lnTo>
                  <a:lnTo>
                    <a:pt x="359537" y="221996"/>
                  </a:lnTo>
                  <a:lnTo>
                    <a:pt x="360299" y="224282"/>
                  </a:lnTo>
                  <a:lnTo>
                    <a:pt x="361569" y="226695"/>
                  </a:lnTo>
                  <a:lnTo>
                    <a:pt x="362839" y="228727"/>
                  </a:lnTo>
                  <a:lnTo>
                    <a:pt x="363728" y="230632"/>
                  </a:lnTo>
                  <a:lnTo>
                    <a:pt x="366649" y="234696"/>
                  </a:lnTo>
                  <a:lnTo>
                    <a:pt x="370967" y="239395"/>
                  </a:lnTo>
                  <a:lnTo>
                    <a:pt x="376301" y="243713"/>
                  </a:lnTo>
                  <a:lnTo>
                    <a:pt x="380492" y="245999"/>
                  </a:lnTo>
                  <a:lnTo>
                    <a:pt x="387985" y="249428"/>
                  </a:lnTo>
                  <a:lnTo>
                    <a:pt x="391795" y="250952"/>
                  </a:lnTo>
                  <a:lnTo>
                    <a:pt x="404114" y="255016"/>
                  </a:lnTo>
                  <a:lnTo>
                    <a:pt x="412877" y="257302"/>
                  </a:lnTo>
                  <a:lnTo>
                    <a:pt x="412496" y="257683"/>
                  </a:lnTo>
                  <a:lnTo>
                    <a:pt x="412242" y="260350"/>
                  </a:lnTo>
                  <a:lnTo>
                    <a:pt x="412750" y="265049"/>
                  </a:lnTo>
                  <a:lnTo>
                    <a:pt x="413258" y="268224"/>
                  </a:lnTo>
                  <a:lnTo>
                    <a:pt x="414147" y="274193"/>
                  </a:lnTo>
                  <a:lnTo>
                    <a:pt x="414782" y="274828"/>
                  </a:lnTo>
                  <a:lnTo>
                    <a:pt x="415163" y="278638"/>
                  </a:lnTo>
                  <a:lnTo>
                    <a:pt x="415544" y="291211"/>
                  </a:lnTo>
                  <a:lnTo>
                    <a:pt x="414782" y="304038"/>
                  </a:lnTo>
                  <a:lnTo>
                    <a:pt x="413131" y="318770"/>
                  </a:lnTo>
                  <a:lnTo>
                    <a:pt x="411480" y="333883"/>
                  </a:lnTo>
                  <a:lnTo>
                    <a:pt x="410718" y="348234"/>
                  </a:lnTo>
                  <a:lnTo>
                    <a:pt x="410972" y="354838"/>
                  </a:lnTo>
                  <a:lnTo>
                    <a:pt x="413258" y="372618"/>
                  </a:lnTo>
                  <a:lnTo>
                    <a:pt x="415036" y="383540"/>
                  </a:lnTo>
                  <a:lnTo>
                    <a:pt x="417576" y="393065"/>
                  </a:lnTo>
                  <a:lnTo>
                    <a:pt x="417322" y="398018"/>
                  </a:lnTo>
                  <a:lnTo>
                    <a:pt x="416814" y="401574"/>
                  </a:lnTo>
                  <a:lnTo>
                    <a:pt x="416687" y="402844"/>
                  </a:lnTo>
                  <a:lnTo>
                    <a:pt x="415163" y="408432"/>
                  </a:lnTo>
                  <a:lnTo>
                    <a:pt x="413385" y="414147"/>
                  </a:lnTo>
                  <a:lnTo>
                    <a:pt x="413131" y="414782"/>
                  </a:lnTo>
                  <a:lnTo>
                    <a:pt x="412242" y="416433"/>
                  </a:lnTo>
                  <a:lnTo>
                    <a:pt x="410845" y="418973"/>
                  </a:lnTo>
                  <a:lnTo>
                    <a:pt x="406781" y="424307"/>
                  </a:lnTo>
                  <a:lnTo>
                    <a:pt x="405511" y="425704"/>
                  </a:lnTo>
                  <a:lnTo>
                    <a:pt x="403987" y="427482"/>
                  </a:lnTo>
                  <a:lnTo>
                    <a:pt x="400812" y="429895"/>
                  </a:lnTo>
                  <a:lnTo>
                    <a:pt x="397129" y="432435"/>
                  </a:lnTo>
                  <a:lnTo>
                    <a:pt x="393827" y="434975"/>
                  </a:lnTo>
                  <a:lnTo>
                    <a:pt x="390271" y="436880"/>
                  </a:lnTo>
                  <a:lnTo>
                    <a:pt x="386461" y="438785"/>
                  </a:lnTo>
                  <a:lnTo>
                    <a:pt x="384683" y="439547"/>
                  </a:lnTo>
                  <a:lnTo>
                    <a:pt x="382524" y="440182"/>
                  </a:lnTo>
                  <a:lnTo>
                    <a:pt x="371475" y="442214"/>
                  </a:lnTo>
                  <a:lnTo>
                    <a:pt x="367919" y="442468"/>
                  </a:lnTo>
                  <a:lnTo>
                    <a:pt x="366903" y="442595"/>
                  </a:lnTo>
                  <a:lnTo>
                    <a:pt x="364363" y="442595"/>
                  </a:lnTo>
                  <a:lnTo>
                    <a:pt x="340487" y="442595"/>
                  </a:lnTo>
                  <a:lnTo>
                    <a:pt x="331089" y="445008"/>
                  </a:lnTo>
                  <a:lnTo>
                    <a:pt x="316992" y="449453"/>
                  </a:lnTo>
                  <a:lnTo>
                    <a:pt x="288417" y="459867"/>
                  </a:lnTo>
                  <a:lnTo>
                    <a:pt x="276479" y="461010"/>
                  </a:lnTo>
                  <a:lnTo>
                    <a:pt x="272542" y="461264"/>
                  </a:lnTo>
                  <a:lnTo>
                    <a:pt x="268732" y="461518"/>
                  </a:lnTo>
                  <a:lnTo>
                    <a:pt x="245745" y="461518"/>
                  </a:lnTo>
                  <a:lnTo>
                    <a:pt x="236982" y="462788"/>
                  </a:lnTo>
                  <a:lnTo>
                    <a:pt x="229362" y="463550"/>
                  </a:lnTo>
                  <a:lnTo>
                    <a:pt x="217805" y="464185"/>
                  </a:lnTo>
                  <a:lnTo>
                    <a:pt x="205740" y="463550"/>
                  </a:lnTo>
                  <a:lnTo>
                    <a:pt x="201422" y="463296"/>
                  </a:lnTo>
                  <a:lnTo>
                    <a:pt x="204851" y="463550"/>
                  </a:lnTo>
                  <a:lnTo>
                    <a:pt x="205105" y="464185"/>
                  </a:lnTo>
                  <a:lnTo>
                    <a:pt x="204470" y="464566"/>
                  </a:lnTo>
                  <a:lnTo>
                    <a:pt x="204216" y="464566"/>
                  </a:lnTo>
                  <a:lnTo>
                    <a:pt x="199771" y="464693"/>
                  </a:lnTo>
                  <a:lnTo>
                    <a:pt x="194056" y="464693"/>
                  </a:lnTo>
                  <a:lnTo>
                    <a:pt x="190373" y="464693"/>
                  </a:lnTo>
                  <a:lnTo>
                    <a:pt x="188087" y="464693"/>
                  </a:lnTo>
                  <a:lnTo>
                    <a:pt x="183388" y="464566"/>
                  </a:lnTo>
                  <a:lnTo>
                    <a:pt x="176022" y="463804"/>
                  </a:lnTo>
                  <a:lnTo>
                    <a:pt x="175006" y="463550"/>
                  </a:lnTo>
                  <a:lnTo>
                    <a:pt x="173609" y="463423"/>
                  </a:lnTo>
                  <a:lnTo>
                    <a:pt x="170434" y="462915"/>
                  </a:lnTo>
                  <a:lnTo>
                    <a:pt x="169926" y="462788"/>
                  </a:lnTo>
                  <a:lnTo>
                    <a:pt x="166116" y="462407"/>
                  </a:lnTo>
                  <a:lnTo>
                    <a:pt x="160909" y="460502"/>
                  </a:lnTo>
                  <a:lnTo>
                    <a:pt x="153035" y="455676"/>
                  </a:lnTo>
                  <a:lnTo>
                    <a:pt x="148463" y="451485"/>
                  </a:lnTo>
                  <a:lnTo>
                    <a:pt x="143637" y="445262"/>
                  </a:lnTo>
                  <a:lnTo>
                    <a:pt x="137795" y="439420"/>
                  </a:lnTo>
                  <a:lnTo>
                    <a:pt x="131445" y="433832"/>
                  </a:lnTo>
                  <a:lnTo>
                    <a:pt x="125095" y="429006"/>
                  </a:lnTo>
                  <a:lnTo>
                    <a:pt x="122174" y="427228"/>
                  </a:lnTo>
                  <a:lnTo>
                    <a:pt x="119253" y="424942"/>
                  </a:lnTo>
                  <a:lnTo>
                    <a:pt x="116840" y="422910"/>
                  </a:lnTo>
                  <a:lnTo>
                    <a:pt x="114808" y="419989"/>
                  </a:lnTo>
                  <a:lnTo>
                    <a:pt x="113157" y="416941"/>
                  </a:lnTo>
                  <a:lnTo>
                    <a:pt x="110617" y="411861"/>
                  </a:lnTo>
                  <a:lnTo>
                    <a:pt x="110617" y="410972"/>
                  </a:lnTo>
                  <a:lnTo>
                    <a:pt x="110617" y="408432"/>
                  </a:lnTo>
                  <a:lnTo>
                    <a:pt x="110363" y="408051"/>
                  </a:lnTo>
                  <a:lnTo>
                    <a:pt x="110236" y="406908"/>
                  </a:lnTo>
                  <a:lnTo>
                    <a:pt x="110236" y="406273"/>
                  </a:lnTo>
                  <a:lnTo>
                    <a:pt x="109601" y="403098"/>
                  </a:lnTo>
                  <a:lnTo>
                    <a:pt x="109601" y="402463"/>
                  </a:lnTo>
                  <a:lnTo>
                    <a:pt x="109601" y="386969"/>
                  </a:lnTo>
                  <a:lnTo>
                    <a:pt x="110871" y="374269"/>
                  </a:lnTo>
                  <a:lnTo>
                    <a:pt x="111252" y="374015"/>
                  </a:lnTo>
                  <a:lnTo>
                    <a:pt x="111506" y="373761"/>
                  </a:lnTo>
                  <a:lnTo>
                    <a:pt x="111506" y="373634"/>
                  </a:lnTo>
                  <a:lnTo>
                    <a:pt x="111506" y="373253"/>
                  </a:lnTo>
                  <a:lnTo>
                    <a:pt x="111506" y="372618"/>
                  </a:lnTo>
                  <a:lnTo>
                    <a:pt x="111633" y="371729"/>
                  </a:lnTo>
                  <a:lnTo>
                    <a:pt x="111887" y="371094"/>
                  </a:lnTo>
                  <a:lnTo>
                    <a:pt x="112268" y="369824"/>
                  </a:lnTo>
                  <a:lnTo>
                    <a:pt x="113157" y="365379"/>
                  </a:lnTo>
                  <a:lnTo>
                    <a:pt x="113665" y="360426"/>
                  </a:lnTo>
                  <a:lnTo>
                    <a:pt x="113792" y="357886"/>
                  </a:lnTo>
                  <a:lnTo>
                    <a:pt x="114173" y="352679"/>
                  </a:lnTo>
                  <a:lnTo>
                    <a:pt x="114300" y="347345"/>
                  </a:lnTo>
                  <a:lnTo>
                    <a:pt x="114427" y="340360"/>
                  </a:lnTo>
                  <a:lnTo>
                    <a:pt x="114173" y="334772"/>
                  </a:lnTo>
                  <a:lnTo>
                    <a:pt x="113411" y="330835"/>
                  </a:lnTo>
                  <a:lnTo>
                    <a:pt x="116205" y="321945"/>
                  </a:lnTo>
                  <a:lnTo>
                    <a:pt x="120142" y="315087"/>
                  </a:lnTo>
                  <a:lnTo>
                    <a:pt x="122047" y="310642"/>
                  </a:lnTo>
                  <a:lnTo>
                    <a:pt x="123952" y="304673"/>
                  </a:lnTo>
                  <a:lnTo>
                    <a:pt x="124460" y="300482"/>
                  </a:lnTo>
                  <a:lnTo>
                    <a:pt x="124460" y="296799"/>
                  </a:lnTo>
                  <a:lnTo>
                    <a:pt x="123952" y="293116"/>
                  </a:lnTo>
                  <a:lnTo>
                    <a:pt x="122809" y="286258"/>
                  </a:lnTo>
                  <a:lnTo>
                    <a:pt x="121031" y="275971"/>
                  </a:lnTo>
                  <a:lnTo>
                    <a:pt x="119507" y="266954"/>
                  </a:lnTo>
                  <a:lnTo>
                    <a:pt x="117602" y="258445"/>
                  </a:lnTo>
                  <a:lnTo>
                    <a:pt x="116840" y="254635"/>
                  </a:lnTo>
                  <a:lnTo>
                    <a:pt x="117221" y="253492"/>
                  </a:lnTo>
                  <a:lnTo>
                    <a:pt x="117602" y="252730"/>
                  </a:lnTo>
                  <a:lnTo>
                    <a:pt x="117221" y="253492"/>
                  </a:lnTo>
                  <a:lnTo>
                    <a:pt x="116840" y="254635"/>
                  </a:lnTo>
                  <a:lnTo>
                    <a:pt x="115951" y="249809"/>
                  </a:lnTo>
                  <a:lnTo>
                    <a:pt x="115062" y="247523"/>
                  </a:lnTo>
                  <a:lnTo>
                    <a:pt x="114427" y="245618"/>
                  </a:lnTo>
                  <a:lnTo>
                    <a:pt x="112268" y="241046"/>
                  </a:lnTo>
                  <a:lnTo>
                    <a:pt x="110109" y="236220"/>
                  </a:lnTo>
                  <a:lnTo>
                    <a:pt x="107823" y="231267"/>
                  </a:lnTo>
                  <a:lnTo>
                    <a:pt x="105918" y="226187"/>
                  </a:lnTo>
                  <a:lnTo>
                    <a:pt x="103759" y="221107"/>
                  </a:lnTo>
                  <a:lnTo>
                    <a:pt x="101854" y="216408"/>
                  </a:lnTo>
                  <a:lnTo>
                    <a:pt x="100203" y="211074"/>
                  </a:lnTo>
                  <a:lnTo>
                    <a:pt x="98552" y="205994"/>
                  </a:lnTo>
                  <a:lnTo>
                    <a:pt x="98425" y="204597"/>
                  </a:lnTo>
                  <a:lnTo>
                    <a:pt x="98425" y="203327"/>
                  </a:lnTo>
                  <a:lnTo>
                    <a:pt x="98298" y="200660"/>
                  </a:lnTo>
                  <a:lnTo>
                    <a:pt x="98044" y="199136"/>
                  </a:lnTo>
                  <a:lnTo>
                    <a:pt x="98044" y="197993"/>
                  </a:lnTo>
                  <a:lnTo>
                    <a:pt x="97917" y="195326"/>
                  </a:lnTo>
                  <a:lnTo>
                    <a:pt x="97663" y="192405"/>
                  </a:lnTo>
                  <a:lnTo>
                    <a:pt x="97409" y="189738"/>
                  </a:lnTo>
                  <a:lnTo>
                    <a:pt x="96647" y="184023"/>
                  </a:lnTo>
                  <a:lnTo>
                    <a:pt x="96012" y="178308"/>
                  </a:lnTo>
                  <a:lnTo>
                    <a:pt x="94869" y="172593"/>
                  </a:lnTo>
                  <a:lnTo>
                    <a:pt x="93980" y="166370"/>
                  </a:lnTo>
                  <a:lnTo>
                    <a:pt x="92710" y="160655"/>
                  </a:lnTo>
                  <a:lnTo>
                    <a:pt x="93980" y="166370"/>
                  </a:lnTo>
                  <a:lnTo>
                    <a:pt x="94869" y="172593"/>
                  </a:lnTo>
                  <a:lnTo>
                    <a:pt x="96012" y="178308"/>
                  </a:lnTo>
                  <a:lnTo>
                    <a:pt x="96647" y="184023"/>
                  </a:lnTo>
                  <a:lnTo>
                    <a:pt x="97409" y="189738"/>
                  </a:lnTo>
                  <a:lnTo>
                    <a:pt x="97663" y="192405"/>
                  </a:lnTo>
                  <a:lnTo>
                    <a:pt x="97917" y="195326"/>
                  </a:lnTo>
                  <a:lnTo>
                    <a:pt x="98044" y="197993"/>
                  </a:lnTo>
                  <a:lnTo>
                    <a:pt x="98044" y="199136"/>
                  </a:lnTo>
                  <a:lnTo>
                    <a:pt x="98298" y="200660"/>
                  </a:lnTo>
                  <a:lnTo>
                    <a:pt x="98425" y="203327"/>
                  </a:lnTo>
                  <a:lnTo>
                    <a:pt x="98425" y="204597"/>
                  </a:lnTo>
                  <a:lnTo>
                    <a:pt x="98552" y="205994"/>
                  </a:lnTo>
                  <a:lnTo>
                    <a:pt x="100203" y="211074"/>
                  </a:lnTo>
                  <a:lnTo>
                    <a:pt x="101854" y="216408"/>
                  </a:lnTo>
                  <a:lnTo>
                    <a:pt x="103759" y="221107"/>
                  </a:lnTo>
                  <a:lnTo>
                    <a:pt x="107823" y="231267"/>
                  </a:lnTo>
                  <a:lnTo>
                    <a:pt x="112268" y="241046"/>
                  </a:lnTo>
                  <a:lnTo>
                    <a:pt x="114427" y="245618"/>
                  </a:lnTo>
                  <a:lnTo>
                    <a:pt x="115951" y="249809"/>
                  </a:lnTo>
                  <a:lnTo>
                    <a:pt x="114935" y="258953"/>
                  </a:lnTo>
                  <a:lnTo>
                    <a:pt x="109728" y="272923"/>
                  </a:lnTo>
                  <a:lnTo>
                    <a:pt x="106807" y="282575"/>
                  </a:lnTo>
                  <a:lnTo>
                    <a:pt x="102743" y="290576"/>
                  </a:lnTo>
                  <a:lnTo>
                    <a:pt x="100965" y="299593"/>
                  </a:lnTo>
                  <a:lnTo>
                    <a:pt x="98298" y="305435"/>
                  </a:lnTo>
                  <a:lnTo>
                    <a:pt x="95758" y="317373"/>
                  </a:lnTo>
                  <a:lnTo>
                    <a:pt x="95631" y="332867"/>
                  </a:lnTo>
                  <a:lnTo>
                    <a:pt x="96647" y="347726"/>
                  </a:lnTo>
                  <a:lnTo>
                    <a:pt x="100330" y="360553"/>
                  </a:lnTo>
                  <a:lnTo>
                    <a:pt x="102870" y="374015"/>
                  </a:lnTo>
                  <a:lnTo>
                    <a:pt x="103759" y="388874"/>
                  </a:lnTo>
                  <a:lnTo>
                    <a:pt x="105537" y="399923"/>
                  </a:lnTo>
                  <a:lnTo>
                    <a:pt x="108204" y="404368"/>
                  </a:lnTo>
                  <a:lnTo>
                    <a:pt x="109601" y="409575"/>
                  </a:lnTo>
                  <a:lnTo>
                    <a:pt x="110617" y="413639"/>
                  </a:lnTo>
                  <a:lnTo>
                    <a:pt x="110109" y="416179"/>
                  </a:lnTo>
                  <a:lnTo>
                    <a:pt x="109347" y="418846"/>
                  </a:lnTo>
                  <a:lnTo>
                    <a:pt x="108077" y="420624"/>
                  </a:lnTo>
                  <a:lnTo>
                    <a:pt x="107061" y="421894"/>
                  </a:lnTo>
                  <a:lnTo>
                    <a:pt x="105283" y="422910"/>
                  </a:lnTo>
                  <a:lnTo>
                    <a:pt x="103124" y="423799"/>
                  </a:lnTo>
                  <a:lnTo>
                    <a:pt x="101854" y="424180"/>
                  </a:lnTo>
                  <a:lnTo>
                    <a:pt x="99060" y="424307"/>
                  </a:lnTo>
                  <a:lnTo>
                    <a:pt x="100330" y="428498"/>
                  </a:lnTo>
                  <a:lnTo>
                    <a:pt x="106553" y="436118"/>
                  </a:lnTo>
                  <a:lnTo>
                    <a:pt x="105664" y="441452"/>
                  </a:lnTo>
                  <a:lnTo>
                    <a:pt x="87503" y="455930"/>
                  </a:lnTo>
                  <a:lnTo>
                    <a:pt x="80137" y="465455"/>
                  </a:lnTo>
                  <a:lnTo>
                    <a:pt x="77597" y="468884"/>
                  </a:lnTo>
                  <a:lnTo>
                    <a:pt x="72517" y="472948"/>
                  </a:lnTo>
                  <a:lnTo>
                    <a:pt x="69342" y="471678"/>
                  </a:lnTo>
                  <a:lnTo>
                    <a:pt x="66294" y="467995"/>
                  </a:lnTo>
                  <a:lnTo>
                    <a:pt x="62357" y="460756"/>
                  </a:lnTo>
                  <a:lnTo>
                    <a:pt x="61087" y="459105"/>
                  </a:lnTo>
                  <a:lnTo>
                    <a:pt x="57658" y="454787"/>
                  </a:lnTo>
                  <a:lnTo>
                    <a:pt x="55626" y="452628"/>
                  </a:lnTo>
                  <a:lnTo>
                    <a:pt x="50673" y="448564"/>
                  </a:lnTo>
                  <a:lnTo>
                    <a:pt x="49403" y="447802"/>
                  </a:lnTo>
                  <a:lnTo>
                    <a:pt x="45720" y="446151"/>
                  </a:lnTo>
                  <a:lnTo>
                    <a:pt x="38735" y="437134"/>
                  </a:lnTo>
                  <a:lnTo>
                    <a:pt x="32004" y="430276"/>
                  </a:lnTo>
                  <a:lnTo>
                    <a:pt x="27559" y="420624"/>
                  </a:lnTo>
                  <a:lnTo>
                    <a:pt x="24130" y="410718"/>
                  </a:lnTo>
                  <a:lnTo>
                    <a:pt x="21590" y="400177"/>
                  </a:lnTo>
                  <a:lnTo>
                    <a:pt x="20066" y="389382"/>
                  </a:lnTo>
                  <a:lnTo>
                    <a:pt x="16891" y="385318"/>
                  </a:lnTo>
                  <a:lnTo>
                    <a:pt x="13970" y="381381"/>
                  </a:lnTo>
                  <a:lnTo>
                    <a:pt x="11430" y="376682"/>
                  </a:lnTo>
                  <a:lnTo>
                    <a:pt x="9271" y="372110"/>
                  </a:lnTo>
                  <a:lnTo>
                    <a:pt x="7112" y="367284"/>
                  </a:lnTo>
                  <a:lnTo>
                    <a:pt x="5842" y="362458"/>
                  </a:lnTo>
                  <a:lnTo>
                    <a:pt x="4572" y="357124"/>
                  </a:lnTo>
                  <a:lnTo>
                    <a:pt x="2794" y="346202"/>
                  </a:lnTo>
                  <a:lnTo>
                    <a:pt x="635" y="323723"/>
                  </a:lnTo>
                  <a:lnTo>
                    <a:pt x="508" y="318135"/>
                  </a:lnTo>
                  <a:lnTo>
                    <a:pt x="635" y="306705"/>
                  </a:lnTo>
                  <a:lnTo>
                    <a:pt x="127" y="297561"/>
                  </a:lnTo>
                  <a:lnTo>
                    <a:pt x="0" y="289560"/>
                  </a:lnTo>
                  <a:lnTo>
                    <a:pt x="3683" y="279654"/>
                  </a:lnTo>
                  <a:lnTo>
                    <a:pt x="9906" y="265176"/>
                  </a:lnTo>
                  <a:lnTo>
                    <a:pt x="12827" y="258191"/>
                  </a:lnTo>
                  <a:lnTo>
                    <a:pt x="15240" y="246634"/>
                  </a:lnTo>
                  <a:lnTo>
                    <a:pt x="17526" y="236601"/>
                  </a:lnTo>
                  <a:lnTo>
                    <a:pt x="20066" y="227076"/>
                  </a:lnTo>
                  <a:lnTo>
                    <a:pt x="22860" y="218567"/>
                  </a:lnTo>
                  <a:lnTo>
                    <a:pt x="26670" y="207137"/>
                  </a:lnTo>
                  <a:lnTo>
                    <a:pt x="30734" y="196723"/>
                  </a:lnTo>
                  <a:lnTo>
                    <a:pt x="35179" y="186563"/>
                  </a:lnTo>
                  <a:lnTo>
                    <a:pt x="39497" y="177546"/>
                  </a:lnTo>
                  <a:lnTo>
                    <a:pt x="45212" y="170561"/>
                  </a:lnTo>
                  <a:lnTo>
                    <a:pt x="50292" y="163957"/>
                  </a:lnTo>
                  <a:lnTo>
                    <a:pt x="55499" y="156845"/>
                  </a:lnTo>
                  <a:lnTo>
                    <a:pt x="60198" y="149860"/>
                  </a:lnTo>
                  <a:lnTo>
                    <a:pt x="60198" y="147574"/>
                  </a:lnTo>
                  <a:lnTo>
                    <a:pt x="60198" y="145034"/>
                  </a:lnTo>
                  <a:lnTo>
                    <a:pt x="60325" y="143129"/>
                  </a:lnTo>
                  <a:lnTo>
                    <a:pt x="60452" y="141097"/>
                  </a:lnTo>
                  <a:lnTo>
                    <a:pt x="60579" y="139700"/>
                  </a:lnTo>
                  <a:lnTo>
                    <a:pt x="60960" y="138176"/>
                  </a:lnTo>
                  <a:lnTo>
                    <a:pt x="61214" y="137033"/>
                  </a:lnTo>
                  <a:lnTo>
                    <a:pt x="61849" y="136271"/>
                  </a:lnTo>
                  <a:lnTo>
                    <a:pt x="63373" y="127381"/>
                  </a:lnTo>
                  <a:lnTo>
                    <a:pt x="65278" y="119126"/>
                  </a:lnTo>
                  <a:lnTo>
                    <a:pt x="67056" y="110871"/>
                  </a:lnTo>
                  <a:lnTo>
                    <a:pt x="69342" y="103251"/>
                  </a:lnTo>
                  <a:lnTo>
                    <a:pt x="71501" y="99060"/>
                  </a:lnTo>
                  <a:lnTo>
                    <a:pt x="74295" y="95377"/>
                  </a:lnTo>
                  <a:lnTo>
                    <a:pt x="77343" y="91694"/>
                  </a:lnTo>
                  <a:lnTo>
                    <a:pt x="80772" y="88011"/>
                  </a:lnTo>
                  <a:lnTo>
                    <a:pt x="84074" y="84201"/>
                  </a:lnTo>
                  <a:lnTo>
                    <a:pt x="87757" y="80645"/>
                  </a:lnTo>
                  <a:lnTo>
                    <a:pt x="91694" y="77216"/>
                  </a:lnTo>
                  <a:lnTo>
                    <a:pt x="98425" y="71501"/>
                  </a:lnTo>
                  <a:lnTo>
                    <a:pt x="103632" y="66040"/>
                  </a:lnTo>
                  <a:lnTo>
                    <a:pt x="106299" y="63754"/>
                  </a:lnTo>
                  <a:lnTo>
                    <a:pt x="114808" y="57785"/>
                  </a:lnTo>
                  <a:lnTo>
                    <a:pt x="122047" y="52832"/>
                  </a:lnTo>
                  <a:lnTo>
                    <a:pt x="126365" y="49784"/>
                  </a:lnTo>
                  <a:lnTo>
                    <a:pt x="134747" y="43815"/>
                  </a:lnTo>
                  <a:lnTo>
                    <a:pt x="139065" y="40894"/>
                  </a:lnTo>
                  <a:lnTo>
                    <a:pt x="143637" y="38481"/>
                  </a:lnTo>
                  <a:lnTo>
                    <a:pt x="152781" y="33020"/>
                  </a:lnTo>
                  <a:lnTo>
                    <a:pt x="155956" y="30861"/>
                  </a:lnTo>
                  <a:lnTo>
                    <a:pt x="159639" y="28956"/>
                  </a:lnTo>
                  <a:lnTo>
                    <a:pt x="167005" y="25527"/>
                  </a:lnTo>
                  <a:lnTo>
                    <a:pt x="171069" y="24003"/>
                  </a:lnTo>
                  <a:lnTo>
                    <a:pt x="175260" y="22733"/>
                  </a:lnTo>
                  <a:lnTo>
                    <a:pt x="184277" y="19939"/>
                  </a:lnTo>
                  <a:lnTo>
                    <a:pt x="183769" y="22479"/>
                  </a:lnTo>
                  <a:lnTo>
                    <a:pt x="183388" y="25019"/>
                  </a:lnTo>
                  <a:lnTo>
                    <a:pt x="183261" y="27813"/>
                  </a:lnTo>
                  <a:lnTo>
                    <a:pt x="183388" y="30353"/>
                  </a:lnTo>
                  <a:lnTo>
                    <a:pt x="183642" y="33274"/>
                  </a:lnTo>
                  <a:lnTo>
                    <a:pt x="183896" y="35941"/>
                  </a:lnTo>
                  <a:lnTo>
                    <a:pt x="184404" y="38989"/>
                  </a:lnTo>
                  <a:lnTo>
                    <a:pt x="185166" y="42164"/>
                  </a:lnTo>
                  <a:lnTo>
                    <a:pt x="186563" y="47498"/>
                  </a:lnTo>
                  <a:lnTo>
                    <a:pt x="187706" y="52832"/>
                  </a:lnTo>
                  <a:lnTo>
                    <a:pt x="188468" y="58674"/>
                  </a:lnTo>
                  <a:lnTo>
                    <a:pt x="189357" y="64135"/>
                  </a:lnTo>
                  <a:lnTo>
                    <a:pt x="189611" y="69596"/>
                  </a:lnTo>
                  <a:lnTo>
                    <a:pt x="190246" y="75565"/>
                  </a:lnTo>
                  <a:lnTo>
                    <a:pt x="190246" y="81280"/>
                  </a:lnTo>
                  <a:lnTo>
                    <a:pt x="190246" y="87249"/>
                  </a:lnTo>
                  <a:lnTo>
                    <a:pt x="191643" y="85090"/>
                  </a:lnTo>
                  <a:lnTo>
                    <a:pt x="193421" y="83312"/>
                  </a:lnTo>
                  <a:lnTo>
                    <a:pt x="194691" y="81153"/>
                  </a:lnTo>
                  <a:lnTo>
                    <a:pt x="195072" y="80264"/>
                  </a:lnTo>
                  <a:lnTo>
                    <a:pt x="195707" y="79375"/>
                  </a:lnTo>
                  <a:lnTo>
                    <a:pt x="195707" y="79121"/>
                  </a:lnTo>
                  <a:lnTo>
                    <a:pt x="196215" y="78867"/>
                  </a:lnTo>
                  <a:lnTo>
                    <a:pt x="196342" y="77978"/>
                  </a:lnTo>
                  <a:lnTo>
                    <a:pt x="196977" y="77216"/>
                  </a:lnTo>
                  <a:lnTo>
                    <a:pt x="197866" y="75311"/>
                  </a:lnTo>
                  <a:lnTo>
                    <a:pt x="198501" y="73279"/>
                  </a:lnTo>
                  <a:lnTo>
                    <a:pt x="199390" y="71501"/>
                  </a:lnTo>
                  <a:lnTo>
                    <a:pt x="199771" y="69088"/>
                  </a:lnTo>
                  <a:lnTo>
                    <a:pt x="200152" y="67945"/>
                  </a:lnTo>
                  <a:lnTo>
                    <a:pt x="200279" y="67310"/>
                  </a:lnTo>
                  <a:lnTo>
                    <a:pt x="200406" y="64770"/>
                  </a:lnTo>
                  <a:lnTo>
                    <a:pt x="200660" y="62992"/>
                  </a:lnTo>
                  <a:lnTo>
                    <a:pt x="200406" y="60706"/>
                  </a:lnTo>
                  <a:lnTo>
                    <a:pt x="200279" y="58801"/>
                  </a:lnTo>
                  <a:lnTo>
                    <a:pt x="199771" y="56388"/>
                  </a:lnTo>
                  <a:lnTo>
                    <a:pt x="199136" y="54229"/>
                  </a:lnTo>
                  <a:lnTo>
                    <a:pt x="198247" y="51435"/>
                  </a:lnTo>
                  <a:lnTo>
                    <a:pt x="197866" y="49022"/>
                  </a:lnTo>
                  <a:lnTo>
                    <a:pt x="197485" y="46482"/>
                  </a:lnTo>
                  <a:lnTo>
                    <a:pt x="197485" y="43815"/>
                  </a:lnTo>
                  <a:lnTo>
                    <a:pt x="197485" y="41529"/>
                  </a:lnTo>
                  <a:lnTo>
                    <a:pt x="197612" y="39243"/>
                  </a:lnTo>
                  <a:lnTo>
                    <a:pt x="198120" y="36830"/>
                  </a:lnTo>
                  <a:lnTo>
                    <a:pt x="198501" y="34798"/>
                  </a:lnTo>
                  <a:lnTo>
                    <a:pt x="198120" y="36830"/>
                  </a:lnTo>
                  <a:lnTo>
                    <a:pt x="197612" y="39243"/>
                  </a:lnTo>
                  <a:lnTo>
                    <a:pt x="197485" y="41529"/>
                  </a:lnTo>
                  <a:lnTo>
                    <a:pt x="197485" y="43815"/>
                  </a:lnTo>
                  <a:lnTo>
                    <a:pt x="197485" y="46482"/>
                  </a:lnTo>
                  <a:lnTo>
                    <a:pt x="197866" y="49022"/>
                  </a:lnTo>
                  <a:lnTo>
                    <a:pt x="198247" y="51435"/>
                  </a:lnTo>
                  <a:lnTo>
                    <a:pt x="199136" y="54229"/>
                  </a:lnTo>
                  <a:lnTo>
                    <a:pt x="199771" y="56388"/>
                  </a:lnTo>
                  <a:lnTo>
                    <a:pt x="200279" y="58801"/>
                  </a:lnTo>
                  <a:lnTo>
                    <a:pt x="200406" y="60706"/>
                  </a:lnTo>
                  <a:lnTo>
                    <a:pt x="200660" y="62992"/>
                  </a:lnTo>
                  <a:lnTo>
                    <a:pt x="200406" y="64770"/>
                  </a:lnTo>
                  <a:lnTo>
                    <a:pt x="200279" y="67310"/>
                  </a:lnTo>
                  <a:lnTo>
                    <a:pt x="200152" y="67945"/>
                  </a:lnTo>
                  <a:lnTo>
                    <a:pt x="199771" y="69088"/>
                  </a:lnTo>
                  <a:lnTo>
                    <a:pt x="199390" y="71501"/>
                  </a:lnTo>
                  <a:lnTo>
                    <a:pt x="198501" y="73279"/>
                  </a:lnTo>
                  <a:lnTo>
                    <a:pt x="197866" y="75311"/>
                  </a:lnTo>
                  <a:lnTo>
                    <a:pt x="196977" y="77216"/>
                  </a:lnTo>
                  <a:lnTo>
                    <a:pt x="196342" y="77978"/>
                  </a:lnTo>
                  <a:lnTo>
                    <a:pt x="196215" y="78867"/>
                  </a:lnTo>
                  <a:lnTo>
                    <a:pt x="195707" y="79121"/>
                  </a:lnTo>
                  <a:lnTo>
                    <a:pt x="195707" y="79375"/>
                  </a:lnTo>
                  <a:lnTo>
                    <a:pt x="195072" y="80264"/>
                  </a:lnTo>
                  <a:lnTo>
                    <a:pt x="194691" y="81153"/>
                  </a:lnTo>
                  <a:lnTo>
                    <a:pt x="193421" y="83312"/>
                  </a:lnTo>
                  <a:lnTo>
                    <a:pt x="191643" y="85090"/>
                  </a:lnTo>
                  <a:lnTo>
                    <a:pt x="190246" y="87249"/>
                  </a:lnTo>
                  <a:lnTo>
                    <a:pt x="190246" y="81280"/>
                  </a:lnTo>
                  <a:lnTo>
                    <a:pt x="190246" y="75565"/>
                  </a:lnTo>
                  <a:lnTo>
                    <a:pt x="189611" y="69596"/>
                  </a:lnTo>
                  <a:lnTo>
                    <a:pt x="189357" y="64135"/>
                  </a:lnTo>
                  <a:lnTo>
                    <a:pt x="188468" y="58674"/>
                  </a:lnTo>
                  <a:lnTo>
                    <a:pt x="187706" y="52832"/>
                  </a:lnTo>
                  <a:lnTo>
                    <a:pt x="186563" y="47498"/>
                  </a:lnTo>
                  <a:lnTo>
                    <a:pt x="185166" y="42164"/>
                  </a:lnTo>
                  <a:lnTo>
                    <a:pt x="184404" y="38989"/>
                  </a:lnTo>
                  <a:lnTo>
                    <a:pt x="183896" y="35941"/>
                  </a:lnTo>
                  <a:lnTo>
                    <a:pt x="183642" y="33274"/>
                  </a:lnTo>
                  <a:lnTo>
                    <a:pt x="183388" y="30353"/>
                  </a:lnTo>
                  <a:lnTo>
                    <a:pt x="183261" y="27813"/>
                  </a:lnTo>
                  <a:lnTo>
                    <a:pt x="183388" y="25019"/>
                  </a:lnTo>
                  <a:lnTo>
                    <a:pt x="183769" y="22479"/>
                  </a:lnTo>
                  <a:lnTo>
                    <a:pt x="184277" y="19939"/>
                  </a:lnTo>
                  <a:lnTo>
                    <a:pt x="184531" y="17907"/>
                  </a:lnTo>
                  <a:lnTo>
                    <a:pt x="190246" y="7493"/>
                  </a:lnTo>
                  <a:lnTo>
                    <a:pt x="191516" y="5588"/>
                  </a:lnTo>
                  <a:lnTo>
                    <a:pt x="191516" y="6223"/>
                  </a:lnTo>
                  <a:lnTo>
                    <a:pt x="191262" y="6223"/>
                  </a:lnTo>
                  <a:lnTo>
                    <a:pt x="191008" y="6731"/>
                  </a:lnTo>
                  <a:lnTo>
                    <a:pt x="191008" y="7112"/>
                  </a:lnTo>
                  <a:lnTo>
                    <a:pt x="191008" y="7366"/>
                  </a:lnTo>
                  <a:lnTo>
                    <a:pt x="191008" y="7493"/>
                  </a:lnTo>
                  <a:lnTo>
                    <a:pt x="191008" y="7874"/>
                  </a:lnTo>
                  <a:lnTo>
                    <a:pt x="191008" y="8255"/>
                  </a:lnTo>
                  <a:lnTo>
                    <a:pt x="191008" y="8636"/>
                  </a:lnTo>
                  <a:lnTo>
                    <a:pt x="191262" y="8763"/>
                  </a:lnTo>
                  <a:lnTo>
                    <a:pt x="191516" y="9017"/>
                  </a:lnTo>
                  <a:lnTo>
                    <a:pt x="191643" y="9144"/>
                  </a:lnTo>
                  <a:lnTo>
                    <a:pt x="191897" y="9017"/>
                  </a:lnTo>
                  <a:lnTo>
                    <a:pt x="191897" y="9144"/>
                  </a:lnTo>
                  <a:lnTo>
                    <a:pt x="192151" y="9144"/>
                  </a:lnTo>
                  <a:lnTo>
                    <a:pt x="192151" y="9398"/>
                  </a:lnTo>
                  <a:lnTo>
                    <a:pt x="192532" y="9525"/>
                  </a:lnTo>
                  <a:lnTo>
                    <a:pt x="192913" y="9779"/>
                  </a:lnTo>
                  <a:lnTo>
                    <a:pt x="194183" y="15240"/>
                  </a:lnTo>
                  <a:lnTo>
                    <a:pt x="195453" y="19939"/>
                  </a:lnTo>
                  <a:lnTo>
                    <a:pt x="196850" y="24765"/>
                  </a:lnTo>
                  <a:lnTo>
                    <a:pt x="198247" y="29337"/>
                  </a:lnTo>
                  <a:lnTo>
                    <a:pt x="199771" y="33782"/>
                  </a:lnTo>
                  <a:lnTo>
                    <a:pt x="201295" y="38481"/>
                  </a:lnTo>
                  <a:lnTo>
                    <a:pt x="202692" y="42926"/>
                  </a:lnTo>
                  <a:lnTo>
                    <a:pt x="204470" y="47244"/>
                  </a:lnTo>
                  <a:lnTo>
                    <a:pt x="207899" y="56261"/>
                  </a:lnTo>
                  <a:lnTo>
                    <a:pt x="211455" y="65913"/>
                  </a:lnTo>
                  <a:lnTo>
                    <a:pt x="213360" y="70739"/>
                  </a:lnTo>
                  <a:lnTo>
                    <a:pt x="215773" y="75311"/>
                  </a:lnTo>
                  <a:lnTo>
                    <a:pt x="220345" y="85090"/>
                  </a:lnTo>
                  <a:lnTo>
                    <a:pt x="221615" y="90170"/>
                  </a:lnTo>
                  <a:lnTo>
                    <a:pt x="223012" y="95885"/>
                  </a:lnTo>
                  <a:lnTo>
                    <a:pt x="224663" y="101092"/>
                  </a:lnTo>
                  <a:lnTo>
                    <a:pt x="225933" y="106807"/>
                  </a:lnTo>
                  <a:lnTo>
                    <a:pt x="227457" y="112776"/>
                  </a:lnTo>
                  <a:lnTo>
                    <a:pt x="228981" y="118999"/>
                  </a:lnTo>
                  <a:lnTo>
                    <a:pt x="230632" y="125222"/>
                  </a:lnTo>
                  <a:lnTo>
                    <a:pt x="232410" y="131445"/>
                  </a:lnTo>
                  <a:lnTo>
                    <a:pt x="232918" y="134747"/>
                  </a:lnTo>
                  <a:lnTo>
                    <a:pt x="233172" y="138557"/>
                  </a:lnTo>
                  <a:lnTo>
                    <a:pt x="233426" y="142240"/>
                  </a:lnTo>
                  <a:lnTo>
                    <a:pt x="233553" y="145923"/>
                  </a:lnTo>
                  <a:lnTo>
                    <a:pt x="233172" y="149733"/>
                  </a:lnTo>
                  <a:lnTo>
                    <a:pt x="233045" y="153797"/>
                  </a:lnTo>
                  <a:lnTo>
                    <a:pt x="232537" y="157734"/>
                  </a:lnTo>
                  <a:lnTo>
                    <a:pt x="232156" y="161798"/>
                  </a:lnTo>
                  <a:lnTo>
                    <a:pt x="232410" y="166116"/>
                  </a:lnTo>
                  <a:lnTo>
                    <a:pt x="232918" y="170307"/>
                  </a:lnTo>
                  <a:lnTo>
                    <a:pt x="233045" y="174498"/>
                  </a:lnTo>
                  <a:lnTo>
                    <a:pt x="233172" y="178816"/>
                  </a:lnTo>
                  <a:lnTo>
                    <a:pt x="232918" y="190119"/>
                  </a:lnTo>
                  <a:lnTo>
                    <a:pt x="232537" y="201422"/>
                  </a:lnTo>
                  <a:lnTo>
                    <a:pt x="232537" y="212598"/>
                  </a:lnTo>
                  <a:lnTo>
                    <a:pt x="232918" y="223901"/>
                  </a:lnTo>
                  <a:lnTo>
                    <a:pt x="232283" y="245872"/>
                  </a:lnTo>
                  <a:lnTo>
                    <a:pt x="231902" y="257175"/>
                  </a:lnTo>
                  <a:lnTo>
                    <a:pt x="231648" y="268224"/>
                  </a:lnTo>
                  <a:lnTo>
                    <a:pt x="231648" y="273812"/>
                  </a:lnTo>
                  <a:lnTo>
                    <a:pt x="231648" y="279527"/>
                  </a:lnTo>
                  <a:lnTo>
                    <a:pt x="231267" y="285369"/>
                  </a:lnTo>
                  <a:lnTo>
                    <a:pt x="231140" y="291338"/>
                  </a:lnTo>
                  <a:lnTo>
                    <a:pt x="230886" y="297561"/>
                  </a:lnTo>
                  <a:lnTo>
                    <a:pt x="230632" y="303911"/>
                  </a:lnTo>
                  <a:lnTo>
                    <a:pt x="229997" y="310388"/>
                  </a:lnTo>
                  <a:lnTo>
                    <a:pt x="229870" y="317373"/>
                  </a:lnTo>
                  <a:lnTo>
                    <a:pt x="229616" y="321564"/>
                  </a:lnTo>
                  <a:lnTo>
                    <a:pt x="229616" y="326136"/>
                  </a:lnTo>
                  <a:lnTo>
                    <a:pt x="229235" y="335788"/>
                  </a:lnTo>
                  <a:lnTo>
                    <a:pt x="228981" y="340868"/>
                  </a:lnTo>
                  <a:lnTo>
                    <a:pt x="228981" y="346202"/>
                  </a:lnTo>
                  <a:lnTo>
                    <a:pt x="228727" y="351282"/>
                  </a:lnTo>
                  <a:lnTo>
                    <a:pt x="228473" y="356743"/>
                  </a:lnTo>
                  <a:lnTo>
                    <a:pt x="228981" y="362458"/>
                  </a:lnTo>
                  <a:lnTo>
                    <a:pt x="229235" y="367919"/>
                  </a:lnTo>
                  <a:lnTo>
                    <a:pt x="229362" y="373507"/>
                  </a:lnTo>
                  <a:lnTo>
                    <a:pt x="229362" y="378968"/>
                  </a:lnTo>
                  <a:lnTo>
                    <a:pt x="228981" y="384429"/>
                  </a:lnTo>
                  <a:lnTo>
                    <a:pt x="228473" y="390144"/>
                  </a:lnTo>
                  <a:lnTo>
                    <a:pt x="228092" y="395478"/>
                  </a:lnTo>
                  <a:lnTo>
                    <a:pt x="227076" y="401574"/>
                  </a:lnTo>
                  <a:lnTo>
                    <a:pt x="226441" y="412242"/>
                  </a:lnTo>
                  <a:lnTo>
                    <a:pt x="226441" y="424180"/>
                  </a:lnTo>
                  <a:lnTo>
                    <a:pt x="226314" y="429895"/>
                  </a:lnTo>
                  <a:lnTo>
                    <a:pt x="226441" y="436118"/>
                  </a:lnTo>
                  <a:lnTo>
                    <a:pt x="226441" y="442468"/>
                  </a:lnTo>
                  <a:lnTo>
                    <a:pt x="226568" y="448691"/>
                  </a:lnTo>
                  <a:lnTo>
                    <a:pt x="226441" y="442468"/>
                  </a:lnTo>
                  <a:lnTo>
                    <a:pt x="226441" y="436118"/>
                  </a:lnTo>
                  <a:lnTo>
                    <a:pt x="226314" y="429895"/>
                  </a:lnTo>
                  <a:lnTo>
                    <a:pt x="226441" y="424180"/>
                  </a:lnTo>
                  <a:lnTo>
                    <a:pt x="226441" y="412242"/>
                  </a:lnTo>
                  <a:lnTo>
                    <a:pt x="227076" y="401574"/>
                  </a:lnTo>
                  <a:lnTo>
                    <a:pt x="228092" y="395478"/>
                  </a:lnTo>
                  <a:lnTo>
                    <a:pt x="228473" y="390144"/>
                  </a:lnTo>
                  <a:lnTo>
                    <a:pt x="228981" y="384429"/>
                  </a:lnTo>
                  <a:lnTo>
                    <a:pt x="229362" y="378968"/>
                  </a:lnTo>
                  <a:lnTo>
                    <a:pt x="229362" y="373507"/>
                  </a:lnTo>
                  <a:lnTo>
                    <a:pt x="229235" y="367919"/>
                  </a:lnTo>
                  <a:lnTo>
                    <a:pt x="228981" y="362458"/>
                  </a:lnTo>
                  <a:lnTo>
                    <a:pt x="228473" y="356743"/>
                  </a:lnTo>
                  <a:lnTo>
                    <a:pt x="228727" y="351282"/>
                  </a:lnTo>
                  <a:lnTo>
                    <a:pt x="228981" y="346202"/>
                  </a:lnTo>
                  <a:lnTo>
                    <a:pt x="228981" y="340868"/>
                  </a:lnTo>
                  <a:lnTo>
                    <a:pt x="229235" y="335788"/>
                  </a:lnTo>
                  <a:lnTo>
                    <a:pt x="229616" y="326136"/>
                  </a:lnTo>
                  <a:lnTo>
                    <a:pt x="229616" y="321564"/>
                  </a:lnTo>
                  <a:lnTo>
                    <a:pt x="229870" y="317373"/>
                  </a:lnTo>
                  <a:lnTo>
                    <a:pt x="229997" y="310388"/>
                  </a:lnTo>
                  <a:lnTo>
                    <a:pt x="230632" y="303911"/>
                  </a:lnTo>
                  <a:lnTo>
                    <a:pt x="230886" y="297561"/>
                  </a:lnTo>
                  <a:lnTo>
                    <a:pt x="231140" y="291338"/>
                  </a:lnTo>
                  <a:lnTo>
                    <a:pt x="231267" y="285369"/>
                  </a:lnTo>
                  <a:lnTo>
                    <a:pt x="231648" y="279527"/>
                  </a:lnTo>
                  <a:lnTo>
                    <a:pt x="231648" y="273812"/>
                  </a:lnTo>
                  <a:lnTo>
                    <a:pt x="231648" y="268224"/>
                  </a:lnTo>
                  <a:lnTo>
                    <a:pt x="231902" y="257175"/>
                  </a:lnTo>
                  <a:lnTo>
                    <a:pt x="232283" y="245872"/>
                  </a:lnTo>
                  <a:lnTo>
                    <a:pt x="232918" y="223901"/>
                  </a:lnTo>
                  <a:lnTo>
                    <a:pt x="232537" y="212598"/>
                  </a:lnTo>
                  <a:lnTo>
                    <a:pt x="232537" y="201422"/>
                  </a:lnTo>
                  <a:lnTo>
                    <a:pt x="232918" y="190119"/>
                  </a:lnTo>
                  <a:lnTo>
                    <a:pt x="233172" y="178816"/>
                  </a:lnTo>
                  <a:lnTo>
                    <a:pt x="233045" y="174498"/>
                  </a:lnTo>
                  <a:lnTo>
                    <a:pt x="232918" y="170307"/>
                  </a:lnTo>
                  <a:lnTo>
                    <a:pt x="232410" y="166116"/>
                  </a:lnTo>
                  <a:lnTo>
                    <a:pt x="232156" y="161798"/>
                  </a:lnTo>
                  <a:lnTo>
                    <a:pt x="232537" y="157734"/>
                  </a:lnTo>
                  <a:lnTo>
                    <a:pt x="233045" y="153797"/>
                  </a:lnTo>
                  <a:lnTo>
                    <a:pt x="233172" y="149733"/>
                  </a:lnTo>
                  <a:lnTo>
                    <a:pt x="233553" y="145923"/>
                  </a:lnTo>
                  <a:lnTo>
                    <a:pt x="233426" y="142240"/>
                  </a:lnTo>
                  <a:lnTo>
                    <a:pt x="233172" y="138557"/>
                  </a:lnTo>
                  <a:lnTo>
                    <a:pt x="232918" y="134747"/>
                  </a:lnTo>
                  <a:lnTo>
                    <a:pt x="232410" y="131445"/>
                  </a:lnTo>
                  <a:lnTo>
                    <a:pt x="230632" y="125222"/>
                  </a:lnTo>
                  <a:lnTo>
                    <a:pt x="228981" y="118999"/>
                  </a:lnTo>
                  <a:lnTo>
                    <a:pt x="227457" y="112776"/>
                  </a:lnTo>
                  <a:lnTo>
                    <a:pt x="225933" y="106807"/>
                  </a:lnTo>
                  <a:lnTo>
                    <a:pt x="224663" y="101092"/>
                  </a:lnTo>
                  <a:lnTo>
                    <a:pt x="223012" y="95885"/>
                  </a:lnTo>
                  <a:lnTo>
                    <a:pt x="221615" y="90170"/>
                  </a:lnTo>
                  <a:lnTo>
                    <a:pt x="220345" y="85090"/>
                  </a:lnTo>
                  <a:lnTo>
                    <a:pt x="221742" y="74930"/>
                  </a:lnTo>
                  <a:lnTo>
                    <a:pt x="222631" y="69342"/>
                  </a:lnTo>
                  <a:lnTo>
                    <a:pt x="223393" y="64389"/>
                  </a:lnTo>
                  <a:lnTo>
                    <a:pt x="224663" y="58928"/>
                  </a:lnTo>
                  <a:lnTo>
                    <a:pt x="225679" y="53594"/>
                  </a:lnTo>
                  <a:lnTo>
                    <a:pt x="226568" y="48006"/>
                  </a:lnTo>
                  <a:lnTo>
                    <a:pt x="228092" y="42672"/>
                  </a:lnTo>
                  <a:lnTo>
                    <a:pt x="230505" y="40513"/>
                  </a:lnTo>
                  <a:lnTo>
                    <a:pt x="233045" y="38608"/>
                  </a:lnTo>
                  <a:lnTo>
                    <a:pt x="235585" y="36830"/>
                  </a:lnTo>
                  <a:lnTo>
                    <a:pt x="238252" y="35179"/>
                  </a:lnTo>
                  <a:lnTo>
                    <a:pt x="240665" y="33401"/>
                  </a:lnTo>
                  <a:lnTo>
                    <a:pt x="242951" y="32004"/>
                  </a:lnTo>
                  <a:lnTo>
                    <a:pt x="245364" y="30607"/>
                  </a:lnTo>
                  <a:lnTo>
                    <a:pt x="247650" y="29337"/>
                  </a:lnTo>
                  <a:lnTo>
                    <a:pt x="248793" y="31115"/>
                  </a:lnTo>
                  <a:lnTo>
                    <a:pt x="249936" y="33274"/>
                  </a:lnTo>
                  <a:lnTo>
                    <a:pt x="251079" y="35179"/>
                  </a:lnTo>
                  <a:lnTo>
                    <a:pt x="251841" y="37338"/>
                  </a:lnTo>
                  <a:lnTo>
                    <a:pt x="253492" y="41656"/>
                  </a:lnTo>
                  <a:lnTo>
                    <a:pt x="254254" y="43815"/>
                  </a:lnTo>
                  <a:lnTo>
                    <a:pt x="254762" y="46482"/>
                  </a:lnTo>
                  <a:lnTo>
                    <a:pt x="255270" y="49022"/>
                  </a:lnTo>
                  <a:lnTo>
                    <a:pt x="255778" y="51435"/>
                  </a:lnTo>
                  <a:lnTo>
                    <a:pt x="256540" y="56769"/>
                  </a:lnTo>
                  <a:lnTo>
                    <a:pt x="256667" y="59563"/>
                  </a:lnTo>
                  <a:lnTo>
                    <a:pt x="256794" y="62357"/>
                  </a:lnTo>
                  <a:lnTo>
                    <a:pt x="256794" y="65151"/>
                  </a:lnTo>
                  <a:lnTo>
                    <a:pt x="256794" y="68199"/>
                  </a:lnTo>
                  <a:lnTo>
                    <a:pt x="256794" y="69596"/>
                  </a:lnTo>
                  <a:lnTo>
                    <a:pt x="256794" y="71120"/>
                  </a:lnTo>
                  <a:lnTo>
                    <a:pt x="257175" y="72009"/>
                  </a:lnTo>
                  <a:lnTo>
                    <a:pt x="266192" y="58928"/>
                  </a:lnTo>
                  <a:lnTo>
                    <a:pt x="271907" y="49784"/>
                  </a:lnTo>
                  <a:lnTo>
                    <a:pt x="280543" y="38989"/>
                  </a:lnTo>
                  <a:lnTo>
                    <a:pt x="303530" y="11176"/>
                  </a:lnTo>
                  <a:lnTo>
                    <a:pt x="308102" y="5334"/>
                  </a:lnTo>
                  <a:lnTo>
                    <a:pt x="309880" y="0"/>
                  </a:lnTo>
                  <a:lnTo>
                    <a:pt x="313563" y="3683"/>
                  </a:lnTo>
                  <a:lnTo>
                    <a:pt x="320167" y="5207"/>
                  </a:lnTo>
                  <a:lnTo>
                    <a:pt x="324231" y="6731"/>
                  </a:lnTo>
                  <a:lnTo>
                    <a:pt x="332232" y="9525"/>
                  </a:lnTo>
                  <a:lnTo>
                    <a:pt x="343281" y="16764"/>
                  </a:lnTo>
                  <a:lnTo>
                    <a:pt x="351155" y="19431"/>
                  </a:lnTo>
                  <a:lnTo>
                    <a:pt x="367919" y="23622"/>
                  </a:lnTo>
                  <a:lnTo>
                    <a:pt x="376682" y="25146"/>
                  </a:lnTo>
                  <a:lnTo>
                    <a:pt x="382778" y="27051"/>
                  </a:lnTo>
                  <a:lnTo>
                    <a:pt x="391033" y="31115"/>
                  </a:lnTo>
                  <a:lnTo>
                    <a:pt x="396113" y="34544"/>
                  </a:lnTo>
                  <a:lnTo>
                    <a:pt x="400304" y="37338"/>
                  </a:lnTo>
                  <a:lnTo>
                    <a:pt x="404622" y="39624"/>
                  </a:lnTo>
                  <a:lnTo>
                    <a:pt x="410845" y="43561"/>
                  </a:lnTo>
                  <a:lnTo>
                    <a:pt x="414782" y="46863"/>
                  </a:lnTo>
                  <a:lnTo>
                    <a:pt x="420497" y="51943"/>
                  </a:lnTo>
                  <a:lnTo>
                    <a:pt x="425831" y="57658"/>
                  </a:lnTo>
                  <a:lnTo>
                    <a:pt x="429260" y="61849"/>
                  </a:lnTo>
                  <a:lnTo>
                    <a:pt x="433070" y="69342"/>
                  </a:lnTo>
                  <a:lnTo>
                    <a:pt x="441706" y="84963"/>
                  </a:lnTo>
                  <a:lnTo>
                    <a:pt x="446913" y="92964"/>
                  </a:lnTo>
                  <a:lnTo>
                    <a:pt x="450596" y="96266"/>
                  </a:lnTo>
                  <a:lnTo>
                    <a:pt x="452247" y="97790"/>
                  </a:lnTo>
                  <a:lnTo>
                    <a:pt x="457581" y="103759"/>
                  </a:lnTo>
                  <a:lnTo>
                    <a:pt x="461137" y="108331"/>
                  </a:lnTo>
                  <a:lnTo>
                    <a:pt x="462280" y="113030"/>
                  </a:lnTo>
                  <a:lnTo>
                    <a:pt x="463677" y="117348"/>
                  </a:lnTo>
                  <a:lnTo>
                    <a:pt x="465455" y="121793"/>
                  </a:lnTo>
                  <a:lnTo>
                    <a:pt x="467614" y="125984"/>
                  </a:lnTo>
                  <a:lnTo>
                    <a:pt x="469773" y="130175"/>
                  </a:lnTo>
                  <a:lnTo>
                    <a:pt x="472567" y="133858"/>
                  </a:lnTo>
                  <a:lnTo>
                    <a:pt x="477012" y="139319"/>
                  </a:lnTo>
                  <a:lnTo>
                    <a:pt x="478663" y="140843"/>
                  </a:lnTo>
                  <a:lnTo>
                    <a:pt x="481203" y="144526"/>
                  </a:lnTo>
                  <a:lnTo>
                    <a:pt x="483743" y="147955"/>
                  </a:lnTo>
                  <a:lnTo>
                    <a:pt x="486156" y="151765"/>
                  </a:lnTo>
                  <a:lnTo>
                    <a:pt x="488442" y="155448"/>
                  </a:lnTo>
                  <a:lnTo>
                    <a:pt x="490855" y="159385"/>
                  </a:lnTo>
                  <a:lnTo>
                    <a:pt x="492887" y="162814"/>
                  </a:lnTo>
                  <a:lnTo>
                    <a:pt x="494919" y="166624"/>
                  </a:lnTo>
                  <a:lnTo>
                    <a:pt x="243586" y="65024"/>
                  </a:lnTo>
                  <a:lnTo>
                    <a:pt x="228092" y="99060"/>
                  </a:lnTo>
                  <a:lnTo>
                    <a:pt x="204470" y="426466"/>
                  </a:lnTo>
                  <a:lnTo>
                    <a:pt x="208661" y="151384"/>
                  </a:lnTo>
                  <a:lnTo>
                    <a:pt x="199009" y="268859"/>
                  </a:lnTo>
                  <a:lnTo>
                    <a:pt x="200279" y="262763"/>
                  </a:lnTo>
                  <a:lnTo>
                    <a:pt x="200914" y="256794"/>
                  </a:lnTo>
                  <a:lnTo>
                    <a:pt x="201676" y="250571"/>
                  </a:lnTo>
                  <a:lnTo>
                    <a:pt x="202184" y="244983"/>
                  </a:lnTo>
                  <a:lnTo>
                    <a:pt x="203835" y="228092"/>
                  </a:lnTo>
                  <a:lnTo>
                    <a:pt x="198501" y="175641"/>
                  </a:lnTo>
                  <a:lnTo>
                    <a:pt x="203835" y="228092"/>
                  </a:lnTo>
                  <a:lnTo>
                    <a:pt x="203454" y="233426"/>
                  </a:lnTo>
                  <a:lnTo>
                    <a:pt x="202184" y="244983"/>
                  </a:lnTo>
                  <a:lnTo>
                    <a:pt x="201676" y="250571"/>
                  </a:lnTo>
                  <a:lnTo>
                    <a:pt x="200914" y="256794"/>
                  </a:lnTo>
                  <a:lnTo>
                    <a:pt x="200279" y="262763"/>
                  </a:lnTo>
                  <a:lnTo>
                    <a:pt x="199009" y="268859"/>
                  </a:lnTo>
                  <a:lnTo>
                    <a:pt x="199644" y="273812"/>
                  </a:lnTo>
                  <a:lnTo>
                    <a:pt x="200152" y="279019"/>
                  </a:lnTo>
                  <a:lnTo>
                    <a:pt x="200406" y="283845"/>
                  </a:lnTo>
                  <a:lnTo>
                    <a:pt x="200660" y="289306"/>
                  </a:lnTo>
                  <a:lnTo>
                    <a:pt x="200660" y="294132"/>
                  </a:lnTo>
                  <a:lnTo>
                    <a:pt x="200406" y="299212"/>
                  </a:lnTo>
                  <a:lnTo>
                    <a:pt x="200279" y="304038"/>
                  </a:lnTo>
                  <a:lnTo>
                    <a:pt x="200152" y="309499"/>
                  </a:lnTo>
                  <a:lnTo>
                    <a:pt x="199136" y="314833"/>
                  </a:lnTo>
                  <a:lnTo>
                    <a:pt x="198755" y="320675"/>
                  </a:lnTo>
                  <a:lnTo>
                    <a:pt x="198501" y="326517"/>
                  </a:lnTo>
                  <a:lnTo>
                    <a:pt x="198247" y="332867"/>
                  </a:lnTo>
                  <a:lnTo>
                    <a:pt x="198247" y="335788"/>
                  </a:lnTo>
                  <a:lnTo>
                    <a:pt x="198247" y="338963"/>
                  </a:lnTo>
                  <a:lnTo>
                    <a:pt x="198501" y="345694"/>
                  </a:lnTo>
                  <a:lnTo>
                    <a:pt x="198882" y="352298"/>
                  </a:lnTo>
                  <a:lnTo>
                    <a:pt x="199390" y="359410"/>
                  </a:lnTo>
                  <a:lnTo>
                    <a:pt x="199009" y="363601"/>
                  </a:lnTo>
                  <a:lnTo>
                    <a:pt x="198755" y="368427"/>
                  </a:lnTo>
                  <a:lnTo>
                    <a:pt x="198501" y="373507"/>
                  </a:lnTo>
                  <a:lnTo>
                    <a:pt x="198501" y="378841"/>
                  </a:lnTo>
                  <a:lnTo>
                    <a:pt x="198501" y="384556"/>
                  </a:lnTo>
                  <a:lnTo>
                    <a:pt x="198755" y="390779"/>
                  </a:lnTo>
                  <a:lnTo>
                    <a:pt x="198882" y="397129"/>
                  </a:lnTo>
                  <a:lnTo>
                    <a:pt x="199136" y="403733"/>
                  </a:lnTo>
                  <a:lnTo>
                    <a:pt x="198501" y="408051"/>
                  </a:lnTo>
                  <a:lnTo>
                    <a:pt x="197866" y="412242"/>
                  </a:lnTo>
                  <a:lnTo>
                    <a:pt x="197485" y="416687"/>
                  </a:lnTo>
                  <a:lnTo>
                    <a:pt x="197231" y="421132"/>
                  </a:lnTo>
                  <a:lnTo>
                    <a:pt x="196977" y="425704"/>
                  </a:lnTo>
                  <a:lnTo>
                    <a:pt x="196977" y="430657"/>
                  </a:lnTo>
                  <a:lnTo>
                    <a:pt x="197231" y="435356"/>
                  </a:lnTo>
                  <a:lnTo>
                    <a:pt x="197612" y="440182"/>
                  </a:lnTo>
                  <a:lnTo>
                    <a:pt x="197231" y="441071"/>
                  </a:lnTo>
                  <a:lnTo>
                    <a:pt x="196977" y="442468"/>
                  </a:lnTo>
                  <a:lnTo>
                    <a:pt x="196850" y="443357"/>
                  </a:lnTo>
                  <a:lnTo>
                    <a:pt x="196977" y="444500"/>
                  </a:lnTo>
                  <a:lnTo>
                    <a:pt x="197231" y="445262"/>
                  </a:lnTo>
                  <a:lnTo>
                    <a:pt x="197612" y="446405"/>
                  </a:lnTo>
                  <a:lnTo>
                    <a:pt x="198120" y="447675"/>
                  </a:lnTo>
                  <a:lnTo>
                    <a:pt x="198501" y="448691"/>
                  </a:lnTo>
                  <a:lnTo>
                    <a:pt x="198120" y="447675"/>
                  </a:lnTo>
                  <a:lnTo>
                    <a:pt x="197612" y="446405"/>
                  </a:lnTo>
                  <a:lnTo>
                    <a:pt x="197231" y="445262"/>
                  </a:lnTo>
                  <a:lnTo>
                    <a:pt x="196977" y="444500"/>
                  </a:lnTo>
                  <a:lnTo>
                    <a:pt x="196850" y="443357"/>
                  </a:lnTo>
                  <a:lnTo>
                    <a:pt x="196977" y="442468"/>
                  </a:lnTo>
                  <a:lnTo>
                    <a:pt x="197231" y="441071"/>
                  </a:lnTo>
                  <a:lnTo>
                    <a:pt x="197612" y="440182"/>
                  </a:lnTo>
                  <a:lnTo>
                    <a:pt x="197231" y="435356"/>
                  </a:lnTo>
                  <a:lnTo>
                    <a:pt x="196977" y="430657"/>
                  </a:lnTo>
                  <a:lnTo>
                    <a:pt x="196977" y="425704"/>
                  </a:lnTo>
                  <a:lnTo>
                    <a:pt x="197231" y="421132"/>
                  </a:lnTo>
                  <a:lnTo>
                    <a:pt x="197485" y="416687"/>
                  </a:lnTo>
                  <a:lnTo>
                    <a:pt x="197866" y="412242"/>
                  </a:lnTo>
                  <a:lnTo>
                    <a:pt x="198501" y="408051"/>
                  </a:lnTo>
                  <a:lnTo>
                    <a:pt x="199136" y="403733"/>
                  </a:lnTo>
                  <a:lnTo>
                    <a:pt x="198882" y="397129"/>
                  </a:lnTo>
                  <a:lnTo>
                    <a:pt x="198755" y="390779"/>
                  </a:lnTo>
                  <a:lnTo>
                    <a:pt x="198501" y="384556"/>
                  </a:lnTo>
                  <a:lnTo>
                    <a:pt x="198501" y="378841"/>
                  </a:lnTo>
                  <a:lnTo>
                    <a:pt x="198501" y="373507"/>
                  </a:lnTo>
                  <a:lnTo>
                    <a:pt x="198755" y="368427"/>
                  </a:lnTo>
                  <a:lnTo>
                    <a:pt x="199009" y="363601"/>
                  </a:lnTo>
                  <a:lnTo>
                    <a:pt x="199390" y="359410"/>
                  </a:lnTo>
                  <a:lnTo>
                    <a:pt x="198882" y="352298"/>
                  </a:lnTo>
                  <a:lnTo>
                    <a:pt x="198501" y="345694"/>
                  </a:lnTo>
                  <a:lnTo>
                    <a:pt x="198247" y="338963"/>
                  </a:lnTo>
                  <a:lnTo>
                    <a:pt x="198247" y="335788"/>
                  </a:lnTo>
                  <a:lnTo>
                    <a:pt x="198247" y="332867"/>
                  </a:lnTo>
                  <a:lnTo>
                    <a:pt x="198501" y="326517"/>
                  </a:lnTo>
                  <a:lnTo>
                    <a:pt x="198755" y="320675"/>
                  </a:lnTo>
                  <a:lnTo>
                    <a:pt x="199136" y="314833"/>
                  </a:lnTo>
                  <a:lnTo>
                    <a:pt x="200152" y="309499"/>
                  </a:lnTo>
                  <a:lnTo>
                    <a:pt x="200279" y="304038"/>
                  </a:lnTo>
                  <a:lnTo>
                    <a:pt x="200406" y="299212"/>
                  </a:lnTo>
                  <a:lnTo>
                    <a:pt x="200660" y="294132"/>
                  </a:lnTo>
                  <a:lnTo>
                    <a:pt x="200660" y="289306"/>
                  </a:lnTo>
                  <a:lnTo>
                    <a:pt x="200406" y="283845"/>
                  </a:lnTo>
                  <a:lnTo>
                    <a:pt x="200152" y="279019"/>
                  </a:lnTo>
                  <a:lnTo>
                    <a:pt x="199644" y="273812"/>
                  </a:lnTo>
                  <a:close/>
                </a:path>
              </a:pathLst>
            </a:custGeom>
            <a:solidFill>
              <a:srgbClr val="99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913368" y="2111121"/>
              <a:ext cx="65660" cy="104268"/>
            </a:xfrm>
            <a:custGeom>
              <a:avLst/>
              <a:gdLst/>
              <a:ahLst/>
              <a:cxnLst/>
              <a:rect l="0" t="0" r="0" b="0"/>
              <a:pathLst>
                <a:path w="65660" h="104268">
                  <a:moveTo>
                    <a:pt x="65659" y="26924"/>
                  </a:moveTo>
                  <a:lnTo>
                    <a:pt x="65024" y="27940"/>
                  </a:lnTo>
                  <a:lnTo>
                    <a:pt x="64389" y="29464"/>
                  </a:lnTo>
                  <a:lnTo>
                    <a:pt x="64135" y="30226"/>
                  </a:lnTo>
                  <a:lnTo>
                    <a:pt x="63754" y="31115"/>
                  </a:lnTo>
                  <a:lnTo>
                    <a:pt x="61468" y="36322"/>
                  </a:lnTo>
                  <a:lnTo>
                    <a:pt x="59309" y="40894"/>
                  </a:lnTo>
                  <a:lnTo>
                    <a:pt x="59055" y="41275"/>
                  </a:lnTo>
                  <a:lnTo>
                    <a:pt x="58801" y="42037"/>
                  </a:lnTo>
                  <a:lnTo>
                    <a:pt x="58420" y="42926"/>
                  </a:lnTo>
                  <a:lnTo>
                    <a:pt x="57150" y="45593"/>
                  </a:lnTo>
                  <a:lnTo>
                    <a:pt x="56515" y="46355"/>
                  </a:lnTo>
                  <a:lnTo>
                    <a:pt x="55880" y="47371"/>
                  </a:lnTo>
                  <a:lnTo>
                    <a:pt x="54991" y="49784"/>
                  </a:lnTo>
                  <a:lnTo>
                    <a:pt x="53721" y="51308"/>
                  </a:lnTo>
                  <a:lnTo>
                    <a:pt x="52451" y="53467"/>
                  </a:lnTo>
                  <a:lnTo>
                    <a:pt x="50292" y="57023"/>
                  </a:lnTo>
                  <a:lnTo>
                    <a:pt x="47879" y="60325"/>
                  </a:lnTo>
                  <a:lnTo>
                    <a:pt x="45339" y="63373"/>
                  </a:lnTo>
                  <a:lnTo>
                    <a:pt x="41402" y="67056"/>
                  </a:lnTo>
                  <a:lnTo>
                    <a:pt x="37465" y="70993"/>
                  </a:lnTo>
                  <a:lnTo>
                    <a:pt x="33782" y="74549"/>
                  </a:lnTo>
                  <a:lnTo>
                    <a:pt x="30226" y="78613"/>
                  </a:lnTo>
                  <a:lnTo>
                    <a:pt x="26797" y="82169"/>
                  </a:lnTo>
                  <a:lnTo>
                    <a:pt x="23749" y="86360"/>
                  </a:lnTo>
                  <a:lnTo>
                    <a:pt x="20828" y="90043"/>
                  </a:lnTo>
                  <a:lnTo>
                    <a:pt x="18034" y="93980"/>
                  </a:lnTo>
                  <a:lnTo>
                    <a:pt x="18034" y="95631"/>
                  </a:lnTo>
                  <a:lnTo>
                    <a:pt x="18034" y="97282"/>
                  </a:lnTo>
                  <a:lnTo>
                    <a:pt x="17653" y="98425"/>
                  </a:lnTo>
                  <a:lnTo>
                    <a:pt x="17526" y="98425"/>
                  </a:lnTo>
                  <a:lnTo>
                    <a:pt x="17526" y="98933"/>
                  </a:lnTo>
                  <a:lnTo>
                    <a:pt x="17526" y="99187"/>
                  </a:lnTo>
                  <a:lnTo>
                    <a:pt x="17526" y="99695"/>
                  </a:lnTo>
                  <a:lnTo>
                    <a:pt x="17399" y="100965"/>
                  </a:lnTo>
                  <a:lnTo>
                    <a:pt x="17399" y="101727"/>
                  </a:lnTo>
                  <a:lnTo>
                    <a:pt x="17018" y="102362"/>
                  </a:lnTo>
                  <a:lnTo>
                    <a:pt x="16891" y="103251"/>
                  </a:lnTo>
                  <a:lnTo>
                    <a:pt x="16891" y="103378"/>
                  </a:lnTo>
                  <a:lnTo>
                    <a:pt x="16764" y="103632"/>
                  </a:lnTo>
                  <a:lnTo>
                    <a:pt x="16764" y="104013"/>
                  </a:lnTo>
                  <a:lnTo>
                    <a:pt x="16256" y="104140"/>
                  </a:lnTo>
                  <a:lnTo>
                    <a:pt x="16129" y="104140"/>
                  </a:lnTo>
                  <a:lnTo>
                    <a:pt x="15367" y="104267"/>
                  </a:lnTo>
                  <a:lnTo>
                    <a:pt x="15240" y="104267"/>
                  </a:lnTo>
                  <a:lnTo>
                    <a:pt x="14732" y="104267"/>
                  </a:lnTo>
                  <a:lnTo>
                    <a:pt x="14478" y="104140"/>
                  </a:lnTo>
                  <a:lnTo>
                    <a:pt x="13970" y="104140"/>
                  </a:lnTo>
                  <a:lnTo>
                    <a:pt x="13462" y="104013"/>
                  </a:lnTo>
                  <a:lnTo>
                    <a:pt x="13208" y="103378"/>
                  </a:lnTo>
                  <a:lnTo>
                    <a:pt x="12319" y="103251"/>
                  </a:lnTo>
                  <a:lnTo>
                    <a:pt x="11176" y="102362"/>
                  </a:lnTo>
                  <a:lnTo>
                    <a:pt x="10922" y="102362"/>
                  </a:lnTo>
                  <a:lnTo>
                    <a:pt x="10541" y="101727"/>
                  </a:lnTo>
                  <a:lnTo>
                    <a:pt x="9906" y="100965"/>
                  </a:lnTo>
                  <a:lnTo>
                    <a:pt x="9652" y="99695"/>
                  </a:lnTo>
                  <a:lnTo>
                    <a:pt x="9271" y="98933"/>
                  </a:lnTo>
                  <a:lnTo>
                    <a:pt x="9271" y="97409"/>
                  </a:lnTo>
                  <a:lnTo>
                    <a:pt x="9271" y="96266"/>
                  </a:lnTo>
                  <a:lnTo>
                    <a:pt x="9271" y="93091"/>
                  </a:lnTo>
                  <a:lnTo>
                    <a:pt x="9271" y="90551"/>
                  </a:lnTo>
                  <a:lnTo>
                    <a:pt x="9017" y="87249"/>
                  </a:lnTo>
                  <a:lnTo>
                    <a:pt x="8890" y="84582"/>
                  </a:lnTo>
                  <a:lnTo>
                    <a:pt x="8255" y="79375"/>
                  </a:lnTo>
                  <a:lnTo>
                    <a:pt x="7493" y="76835"/>
                  </a:lnTo>
                  <a:lnTo>
                    <a:pt x="7112" y="74422"/>
                  </a:lnTo>
                  <a:lnTo>
                    <a:pt x="6731" y="71755"/>
                  </a:lnTo>
                  <a:lnTo>
                    <a:pt x="6096" y="69469"/>
                  </a:lnTo>
                  <a:lnTo>
                    <a:pt x="4191" y="65151"/>
                  </a:lnTo>
                  <a:lnTo>
                    <a:pt x="3175" y="62865"/>
                  </a:lnTo>
                  <a:lnTo>
                    <a:pt x="2540" y="61087"/>
                  </a:lnTo>
                  <a:lnTo>
                    <a:pt x="1270" y="59055"/>
                  </a:lnTo>
                  <a:lnTo>
                    <a:pt x="0" y="57404"/>
                  </a:lnTo>
                  <a:lnTo>
                    <a:pt x="3175" y="55499"/>
                  </a:lnTo>
                  <a:lnTo>
                    <a:pt x="6223" y="54102"/>
                  </a:lnTo>
                  <a:lnTo>
                    <a:pt x="8382" y="52451"/>
                  </a:lnTo>
                  <a:lnTo>
                    <a:pt x="10414" y="50673"/>
                  </a:lnTo>
                  <a:lnTo>
                    <a:pt x="12700" y="49403"/>
                  </a:lnTo>
                  <a:lnTo>
                    <a:pt x="14478" y="48260"/>
                  </a:lnTo>
                  <a:lnTo>
                    <a:pt x="15240" y="47117"/>
                  </a:lnTo>
                  <a:lnTo>
                    <a:pt x="15367" y="46736"/>
                  </a:lnTo>
                  <a:lnTo>
                    <a:pt x="16764" y="45974"/>
                  </a:lnTo>
                  <a:lnTo>
                    <a:pt x="18161" y="44831"/>
                  </a:lnTo>
                  <a:lnTo>
                    <a:pt x="20193" y="42418"/>
                  </a:lnTo>
                  <a:lnTo>
                    <a:pt x="21463" y="40767"/>
                  </a:lnTo>
                  <a:lnTo>
                    <a:pt x="23114" y="38608"/>
                  </a:lnTo>
                  <a:lnTo>
                    <a:pt x="24638" y="37084"/>
                  </a:lnTo>
                  <a:lnTo>
                    <a:pt x="25273" y="35560"/>
                  </a:lnTo>
                  <a:lnTo>
                    <a:pt x="26162" y="34544"/>
                  </a:lnTo>
                  <a:lnTo>
                    <a:pt x="27432" y="32893"/>
                  </a:lnTo>
                  <a:lnTo>
                    <a:pt x="28575" y="30353"/>
                  </a:lnTo>
                  <a:lnTo>
                    <a:pt x="29972" y="28321"/>
                  </a:lnTo>
                  <a:lnTo>
                    <a:pt x="30861" y="25908"/>
                  </a:lnTo>
                  <a:lnTo>
                    <a:pt x="31496" y="24765"/>
                  </a:lnTo>
                  <a:lnTo>
                    <a:pt x="31877" y="23622"/>
                  </a:lnTo>
                  <a:lnTo>
                    <a:pt x="33401" y="22733"/>
                  </a:lnTo>
                  <a:lnTo>
                    <a:pt x="34544" y="21717"/>
                  </a:lnTo>
                  <a:lnTo>
                    <a:pt x="35687" y="20574"/>
                  </a:lnTo>
                  <a:lnTo>
                    <a:pt x="35814" y="20320"/>
                  </a:lnTo>
                  <a:lnTo>
                    <a:pt x="36576" y="20193"/>
                  </a:lnTo>
                  <a:lnTo>
                    <a:pt x="36703" y="19431"/>
                  </a:lnTo>
                  <a:lnTo>
                    <a:pt x="37973" y="18415"/>
                  </a:lnTo>
                  <a:lnTo>
                    <a:pt x="38608" y="16891"/>
                  </a:lnTo>
                  <a:lnTo>
                    <a:pt x="38735" y="16129"/>
                  </a:lnTo>
                  <a:lnTo>
                    <a:pt x="39243" y="15367"/>
                  </a:lnTo>
                  <a:lnTo>
                    <a:pt x="39243" y="14986"/>
                  </a:lnTo>
                  <a:lnTo>
                    <a:pt x="39751" y="14224"/>
                  </a:lnTo>
                  <a:lnTo>
                    <a:pt x="40132" y="13335"/>
                  </a:lnTo>
                  <a:lnTo>
                    <a:pt x="40132" y="12827"/>
                  </a:lnTo>
                  <a:lnTo>
                    <a:pt x="40132" y="12446"/>
                  </a:lnTo>
                  <a:lnTo>
                    <a:pt x="40386" y="10922"/>
                  </a:lnTo>
                  <a:lnTo>
                    <a:pt x="40386" y="10160"/>
                  </a:lnTo>
                  <a:lnTo>
                    <a:pt x="40513" y="9271"/>
                  </a:lnTo>
                  <a:lnTo>
                    <a:pt x="40513" y="7493"/>
                  </a:lnTo>
                  <a:lnTo>
                    <a:pt x="40386" y="6477"/>
                  </a:lnTo>
                  <a:lnTo>
                    <a:pt x="40386" y="6096"/>
                  </a:lnTo>
                  <a:lnTo>
                    <a:pt x="40386" y="5715"/>
                  </a:lnTo>
                  <a:lnTo>
                    <a:pt x="40132" y="4064"/>
                  </a:lnTo>
                  <a:lnTo>
                    <a:pt x="39751" y="1905"/>
                  </a:lnTo>
                  <a:lnTo>
                    <a:pt x="39370" y="762"/>
                  </a:lnTo>
                  <a:lnTo>
                    <a:pt x="39243" y="508"/>
                  </a:lnTo>
                  <a:lnTo>
                    <a:pt x="39243" y="254"/>
                  </a:lnTo>
                  <a:lnTo>
                    <a:pt x="39243" y="0"/>
                  </a:lnTo>
                  <a:lnTo>
                    <a:pt x="41021" y="508"/>
                  </a:lnTo>
                  <a:lnTo>
                    <a:pt x="42672" y="1016"/>
                  </a:lnTo>
                  <a:lnTo>
                    <a:pt x="44323" y="1778"/>
                  </a:lnTo>
                  <a:lnTo>
                    <a:pt x="45720" y="2794"/>
                  </a:lnTo>
                  <a:lnTo>
                    <a:pt x="47244" y="4064"/>
                  </a:lnTo>
                  <a:lnTo>
                    <a:pt x="48514" y="4699"/>
                  </a:lnTo>
                  <a:lnTo>
                    <a:pt x="49911" y="6096"/>
                  </a:lnTo>
                  <a:lnTo>
                    <a:pt x="51054" y="7493"/>
                  </a:lnTo>
                  <a:lnTo>
                    <a:pt x="52070" y="9017"/>
                  </a:lnTo>
                  <a:lnTo>
                    <a:pt x="53213" y="10668"/>
                  </a:lnTo>
                  <a:lnTo>
                    <a:pt x="54356" y="12446"/>
                  </a:lnTo>
                  <a:lnTo>
                    <a:pt x="54991" y="14351"/>
                  </a:lnTo>
                  <a:lnTo>
                    <a:pt x="55626" y="16764"/>
                  </a:lnTo>
                  <a:lnTo>
                    <a:pt x="56261" y="18669"/>
                  </a:lnTo>
                  <a:lnTo>
                    <a:pt x="57023" y="20955"/>
                  </a:lnTo>
                  <a:lnTo>
                    <a:pt x="57785" y="23495"/>
                  </a:lnTo>
                  <a:lnTo>
                    <a:pt x="59055" y="23749"/>
                  </a:lnTo>
                  <a:lnTo>
                    <a:pt x="60833" y="24765"/>
                  </a:lnTo>
                  <a:lnTo>
                    <a:pt x="62992" y="25527"/>
                  </a:lnTo>
                  <a:close/>
                </a:path>
              </a:pathLst>
            </a:custGeom>
            <a:solidFill>
              <a:srgbClr val="99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864388" y="2602573"/>
              <a:ext cx="7161" cy="875"/>
            </a:xfrm>
            <a:custGeom>
              <a:avLst/>
              <a:gdLst/>
              <a:ahLst/>
              <a:cxnLst/>
              <a:rect l="0" t="0" r="0" b="0"/>
              <a:pathLst>
                <a:path w="7161" h="875">
                  <a:moveTo>
                    <a:pt x="0" y="0"/>
                  </a:moveTo>
                  <a:lnTo>
                    <a:pt x="3182" y="874"/>
                  </a:lnTo>
                  <a:lnTo>
                    <a:pt x="6365" y="874"/>
                  </a:lnTo>
                  <a:lnTo>
                    <a:pt x="6365" y="874"/>
                  </a:lnTo>
                  <a:lnTo>
                    <a:pt x="7160" y="874"/>
                  </a:lnTo>
                </a:path>
              </a:pathLst>
            </a:custGeom>
            <a:ln w="4191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921877" y="2342007"/>
              <a:ext cx="98172" cy="52706"/>
            </a:xfrm>
            <a:custGeom>
              <a:avLst/>
              <a:gdLst/>
              <a:ahLst/>
              <a:cxnLst/>
              <a:rect l="0" t="0" r="0" b="0"/>
              <a:pathLst>
                <a:path w="98172" h="52706">
                  <a:moveTo>
                    <a:pt x="97536" y="42418"/>
                  </a:moveTo>
                  <a:lnTo>
                    <a:pt x="93218" y="44069"/>
                  </a:lnTo>
                  <a:lnTo>
                    <a:pt x="67691" y="49403"/>
                  </a:lnTo>
                  <a:lnTo>
                    <a:pt x="49403" y="52705"/>
                  </a:lnTo>
                  <a:lnTo>
                    <a:pt x="41529" y="50419"/>
                  </a:lnTo>
                  <a:lnTo>
                    <a:pt x="37465" y="48514"/>
                  </a:lnTo>
                  <a:lnTo>
                    <a:pt x="21082" y="39497"/>
                  </a:lnTo>
                  <a:lnTo>
                    <a:pt x="4445" y="32258"/>
                  </a:lnTo>
                  <a:lnTo>
                    <a:pt x="4064" y="31877"/>
                  </a:lnTo>
                  <a:lnTo>
                    <a:pt x="1016" y="29591"/>
                  </a:lnTo>
                  <a:lnTo>
                    <a:pt x="0" y="23876"/>
                  </a:lnTo>
                  <a:lnTo>
                    <a:pt x="2667" y="3429"/>
                  </a:lnTo>
                  <a:lnTo>
                    <a:pt x="7112" y="0"/>
                  </a:lnTo>
                  <a:lnTo>
                    <a:pt x="16510" y="1143"/>
                  </a:lnTo>
                  <a:lnTo>
                    <a:pt x="33782" y="2032"/>
                  </a:lnTo>
                  <a:lnTo>
                    <a:pt x="54356" y="3556"/>
                  </a:lnTo>
                  <a:lnTo>
                    <a:pt x="61214" y="4572"/>
                  </a:lnTo>
                  <a:lnTo>
                    <a:pt x="80391" y="5588"/>
                  </a:lnTo>
                  <a:lnTo>
                    <a:pt x="92583" y="6096"/>
                  </a:lnTo>
                  <a:lnTo>
                    <a:pt x="97536" y="6985"/>
                  </a:lnTo>
                  <a:lnTo>
                    <a:pt x="98171" y="26924"/>
                  </a:lnTo>
                  <a:close/>
                </a:path>
              </a:pathLst>
            </a:custGeom>
            <a:solidFill>
              <a:srgbClr val="99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857996" y="2199894"/>
              <a:ext cx="3811" cy="7367"/>
            </a:xfrm>
            <a:custGeom>
              <a:avLst/>
              <a:gdLst/>
              <a:ahLst/>
              <a:cxnLst/>
              <a:rect l="0" t="0" r="0" b="0"/>
              <a:pathLst>
                <a:path w="3811" h="7367">
                  <a:moveTo>
                    <a:pt x="3810" y="3937"/>
                  </a:moveTo>
                  <a:lnTo>
                    <a:pt x="3810" y="4064"/>
                  </a:lnTo>
                  <a:lnTo>
                    <a:pt x="3810" y="4445"/>
                  </a:lnTo>
                  <a:lnTo>
                    <a:pt x="3556" y="5207"/>
                  </a:lnTo>
                  <a:lnTo>
                    <a:pt x="3556" y="5461"/>
                  </a:lnTo>
                  <a:lnTo>
                    <a:pt x="3429" y="5715"/>
                  </a:lnTo>
                  <a:lnTo>
                    <a:pt x="3429" y="5969"/>
                  </a:lnTo>
                  <a:lnTo>
                    <a:pt x="3429" y="6350"/>
                  </a:lnTo>
                  <a:lnTo>
                    <a:pt x="3175" y="6350"/>
                  </a:lnTo>
                  <a:lnTo>
                    <a:pt x="2921" y="6731"/>
                  </a:lnTo>
                  <a:lnTo>
                    <a:pt x="2794" y="6858"/>
                  </a:lnTo>
                  <a:lnTo>
                    <a:pt x="2540" y="6858"/>
                  </a:lnTo>
                  <a:lnTo>
                    <a:pt x="2286" y="7112"/>
                  </a:lnTo>
                  <a:lnTo>
                    <a:pt x="2159" y="7112"/>
                  </a:lnTo>
                  <a:lnTo>
                    <a:pt x="2159" y="7366"/>
                  </a:lnTo>
                  <a:lnTo>
                    <a:pt x="1397" y="7112"/>
                  </a:lnTo>
                  <a:lnTo>
                    <a:pt x="1270" y="6858"/>
                  </a:lnTo>
                  <a:lnTo>
                    <a:pt x="762" y="6731"/>
                  </a:lnTo>
                  <a:lnTo>
                    <a:pt x="635" y="6350"/>
                  </a:lnTo>
                  <a:lnTo>
                    <a:pt x="127" y="5715"/>
                  </a:lnTo>
                  <a:lnTo>
                    <a:pt x="127" y="5207"/>
                  </a:lnTo>
                  <a:lnTo>
                    <a:pt x="0" y="3937"/>
                  </a:lnTo>
                  <a:lnTo>
                    <a:pt x="127" y="2159"/>
                  </a:lnTo>
                  <a:lnTo>
                    <a:pt x="635" y="889"/>
                  </a:lnTo>
                  <a:lnTo>
                    <a:pt x="762" y="381"/>
                  </a:lnTo>
                  <a:lnTo>
                    <a:pt x="1270" y="254"/>
                  </a:lnTo>
                  <a:lnTo>
                    <a:pt x="2159" y="0"/>
                  </a:lnTo>
                  <a:lnTo>
                    <a:pt x="2286" y="0"/>
                  </a:lnTo>
                  <a:lnTo>
                    <a:pt x="2794" y="254"/>
                  </a:lnTo>
                  <a:lnTo>
                    <a:pt x="2921" y="381"/>
                  </a:lnTo>
                  <a:lnTo>
                    <a:pt x="3429" y="889"/>
                  </a:lnTo>
                  <a:lnTo>
                    <a:pt x="3556" y="2159"/>
                  </a:lnTo>
                  <a:lnTo>
                    <a:pt x="3810" y="2667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905240" y="2183130"/>
              <a:ext cx="5081" cy="9272"/>
            </a:xfrm>
            <a:custGeom>
              <a:avLst/>
              <a:gdLst/>
              <a:ahLst/>
              <a:cxnLst/>
              <a:rect l="0" t="0" r="0" b="0"/>
              <a:pathLst>
                <a:path w="5081" h="9272">
                  <a:moveTo>
                    <a:pt x="5080" y="4826"/>
                  </a:moveTo>
                  <a:lnTo>
                    <a:pt x="5080" y="5715"/>
                  </a:lnTo>
                  <a:lnTo>
                    <a:pt x="4826" y="6477"/>
                  </a:lnTo>
                  <a:lnTo>
                    <a:pt x="4572" y="6985"/>
                  </a:lnTo>
                  <a:lnTo>
                    <a:pt x="4445" y="7366"/>
                  </a:lnTo>
                  <a:lnTo>
                    <a:pt x="4191" y="7747"/>
                  </a:lnTo>
                  <a:lnTo>
                    <a:pt x="4064" y="7874"/>
                  </a:lnTo>
                  <a:lnTo>
                    <a:pt x="3937" y="8128"/>
                  </a:lnTo>
                  <a:lnTo>
                    <a:pt x="3429" y="8763"/>
                  </a:lnTo>
                  <a:lnTo>
                    <a:pt x="3302" y="9144"/>
                  </a:lnTo>
                  <a:lnTo>
                    <a:pt x="3175" y="9271"/>
                  </a:lnTo>
                  <a:lnTo>
                    <a:pt x="2794" y="9271"/>
                  </a:lnTo>
                  <a:lnTo>
                    <a:pt x="2667" y="9271"/>
                  </a:lnTo>
                  <a:lnTo>
                    <a:pt x="1905" y="9271"/>
                  </a:lnTo>
                  <a:lnTo>
                    <a:pt x="1397" y="8763"/>
                  </a:lnTo>
                  <a:lnTo>
                    <a:pt x="889" y="8128"/>
                  </a:lnTo>
                  <a:lnTo>
                    <a:pt x="635" y="7747"/>
                  </a:lnTo>
                  <a:lnTo>
                    <a:pt x="127" y="6985"/>
                  </a:lnTo>
                  <a:lnTo>
                    <a:pt x="127" y="6477"/>
                  </a:lnTo>
                  <a:lnTo>
                    <a:pt x="0" y="5715"/>
                  </a:lnTo>
                  <a:lnTo>
                    <a:pt x="0" y="4826"/>
                  </a:lnTo>
                  <a:lnTo>
                    <a:pt x="0" y="3556"/>
                  </a:lnTo>
                  <a:lnTo>
                    <a:pt x="127" y="2794"/>
                  </a:lnTo>
                  <a:lnTo>
                    <a:pt x="635" y="1397"/>
                  </a:lnTo>
                  <a:lnTo>
                    <a:pt x="889" y="1016"/>
                  </a:lnTo>
                  <a:lnTo>
                    <a:pt x="1397" y="635"/>
                  </a:lnTo>
                  <a:lnTo>
                    <a:pt x="1905" y="0"/>
                  </a:lnTo>
                  <a:lnTo>
                    <a:pt x="2667" y="0"/>
                  </a:lnTo>
                  <a:lnTo>
                    <a:pt x="3175" y="0"/>
                  </a:lnTo>
                  <a:lnTo>
                    <a:pt x="3429" y="635"/>
                  </a:lnTo>
                  <a:lnTo>
                    <a:pt x="3937" y="1016"/>
                  </a:lnTo>
                  <a:lnTo>
                    <a:pt x="4191" y="1397"/>
                  </a:lnTo>
                  <a:lnTo>
                    <a:pt x="4572" y="2159"/>
                  </a:lnTo>
                  <a:lnTo>
                    <a:pt x="4826" y="2794"/>
                  </a:lnTo>
                  <a:lnTo>
                    <a:pt x="5080" y="3556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925687" y="2198878"/>
              <a:ext cx="2160" cy="9526"/>
            </a:xfrm>
            <a:custGeom>
              <a:avLst/>
              <a:gdLst/>
              <a:ahLst/>
              <a:cxnLst/>
              <a:rect l="0" t="0" r="0" b="0"/>
              <a:pathLst>
                <a:path w="2160" h="9526">
                  <a:moveTo>
                    <a:pt x="2032" y="8128"/>
                  </a:moveTo>
                  <a:lnTo>
                    <a:pt x="1651" y="8128"/>
                  </a:lnTo>
                  <a:lnTo>
                    <a:pt x="1651" y="8509"/>
                  </a:lnTo>
                  <a:lnTo>
                    <a:pt x="1524" y="9271"/>
                  </a:lnTo>
                  <a:lnTo>
                    <a:pt x="1397" y="9525"/>
                  </a:lnTo>
                  <a:lnTo>
                    <a:pt x="635" y="9525"/>
                  </a:lnTo>
                  <a:lnTo>
                    <a:pt x="635" y="9271"/>
                  </a:lnTo>
                  <a:lnTo>
                    <a:pt x="381" y="8509"/>
                  </a:lnTo>
                  <a:lnTo>
                    <a:pt x="381" y="8128"/>
                  </a:lnTo>
                  <a:lnTo>
                    <a:pt x="0" y="6604"/>
                  </a:lnTo>
                  <a:lnTo>
                    <a:pt x="0" y="5080"/>
                  </a:lnTo>
                  <a:lnTo>
                    <a:pt x="0" y="3175"/>
                  </a:lnTo>
                  <a:lnTo>
                    <a:pt x="381" y="1651"/>
                  </a:lnTo>
                  <a:lnTo>
                    <a:pt x="381" y="1270"/>
                  </a:lnTo>
                  <a:lnTo>
                    <a:pt x="635" y="889"/>
                  </a:lnTo>
                  <a:lnTo>
                    <a:pt x="1397" y="0"/>
                  </a:lnTo>
                  <a:lnTo>
                    <a:pt x="1397" y="889"/>
                  </a:lnTo>
                  <a:lnTo>
                    <a:pt x="1524" y="889"/>
                  </a:lnTo>
                  <a:lnTo>
                    <a:pt x="1651" y="1270"/>
                  </a:lnTo>
                  <a:lnTo>
                    <a:pt x="2032" y="1651"/>
                  </a:lnTo>
                  <a:lnTo>
                    <a:pt x="2032" y="3175"/>
                  </a:lnTo>
                  <a:lnTo>
                    <a:pt x="2159" y="3937"/>
                  </a:lnTo>
                  <a:lnTo>
                    <a:pt x="2159" y="5080"/>
                  </a:lnTo>
                  <a:lnTo>
                    <a:pt x="2159" y="5842"/>
                  </a:lnTo>
                  <a:lnTo>
                    <a:pt x="2032" y="5842"/>
                  </a:lnTo>
                  <a:lnTo>
                    <a:pt x="2032" y="6223"/>
                  </a:lnTo>
                  <a:lnTo>
                    <a:pt x="2032" y="6604"/>
                  </a:lnTo>
                  <a:lnTo>
                    <a:pt x="2032" y="7366"/>
                  </a:lnTo>
                  <a:lnTo>
                    <a:pt x="2032" y="762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883777" y="2259076"/>
              <a:ext cx="5970" cy="10415"/>
            </a:xfrm>
            <a:custGeom>
              <a:avLst/>
              <a:gdLst/>
              <a:ahLst/>
              <a:cxnLst/>
              <a:rect l="0" t="0" r="0" b="0"/>
              <a:pathLst>
                <a:path w="5970" h="10415">
                  <a:moveTo>
                    <a:pt x="1016" y="1524"/>
                  </a:moveTo>
                  <a:lnTo>
                    <a:pt x="1270" y="381"/>
                  </a:lnTo>
                  <a:lnTo>
                    <a:pt x="1778" y="0"/>
                  </a:lnTo>
                  <a:lnTo>
                    <a:pt x="2286" y="0"/>
                  </a:lnTo>
                  <a:lnTo>
                    <a:pt x="3175" y="0"/>
                  </a:lnTo>
                  <a:lnTo>
                    <a:pt x="3556" y="0"/>
                  </a:lnTo>
                  <a:lnTo>
                    <a:pt x="4191" y="0"/>
                  </a:lnTo>
                  <a:lnTo>
                    <a:pt x="4445" y="254"/>
                  </a:lnTo>
                  <a:lnTo>
                    <a:pt x="4445" y="381"/>
                  </a:lnTo>
                  <a:lnTo>
                    <a:pt x="5080" y="1524"/>
                  </a:lnTo>
                  <a:lnTo>
                    <a:pt x="5334" y="2159"/>
                  </a:lnTo>
                  <a:lnTo>
                    <a:pt x="5715" y="2921"/>
                  </a:lnTo>
                  <a:lnTo>
                    <a:pt x="5969" y="3937"/>
                  </a:lnTo>
                  <a:lnTo>
                    <a:pt x="5969" y="5461"/>
                  </a:lnTo>
                  <a:lnTo>
                    <a:pt x="5969" y="6223"/>
                  </a:lnTo>
                  <a:lnTo>
                    <a:pt x="5715" y="6985"/>
                  </a:lnTo>
                  <a:lnTo>
                    <a:pt x="5334" y="7747"/>
                  </a:lnTo>
                  <a:lnTo>
                    <a:pt x="5080" y="8509"/>
                  </a:lnTo>
                  <a:lnTo>
                    <a:pt x="4445" y="9652"/>
                  </a:lnTo>
                  <a:lnTo>
                    <a:pt x="4191" y="10033"/>
                  </a:lnTo>
                  <a:lnTo>
                    <a:pt x="3556" y="10414"/>
                  </a:lnTo>
                  <a:lnTo>
                    <a:pt x="3175" y="10414"/>
                  </a:lnTo>
                  <a:lnTo>
                    <a:pt x="2286" y="10414"/>
                  </a:lnTo>
                  <a:lnTo>
                    <a:pt x="1778" y="10033"/>
                  </a:lnTo>
                  <a:lnTo>
                    <a:pt x="1270" y="9652"/>
                  </a:lnTo>
                  <a:lnTo>
                    <a:pt x="1016" y="8509"/>
                  </a:lnTo>
                  <a:lnTo>
                    <a:pt x="381" y="7747"/>
                  </a:lnTo>
                  <a:lnTo>
                    <a:pt x="381" y="6985"/>
                  </a:lnTo>
                  <a:lnTo>
                    <a:pt x="0" y="6223"/>
                  </a:lnTo>
                  <a:lnTo>
                    <a:pt x="0" y="5461"/>
                  </a:lnTo>
                  <a:lnTo>
                    <a:pt x="381" y="2921"/>
                  </a:lnTo>
                  <a:lnTo>
                    <a:pt x="381" y="2159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883142" y="2346579"/>
              <a:ext cx="8383" cy="9399"/>
            </a:xfrm>
            <a:custGeom>
              <a:avLst/>
              <a:gdLst/>
              <a:ahLst/>
              <a:cxnLst/>
              <a:rect l="0" t="0" r="0" b="0"/>
              <a:pathLst>
                <a:path w="8383" h="9399">
                  <a:moveTo>
                    <a:pt x="4318" y="0"/>
                  </a:moveTo>
                  <a:lnTo>
                    <a:pt x="4953" y="762"/>
                  </a:lnTo>
                  <a:lnTo>
                    <a:pt x="5588" y="762"/>
                  </a:lnTo>
                  <a:lnTo>
                    <a:pt x="6223" y="1143"/>
                  </a:lnTo>
                  <a:lnTo>
                    <a:pt x="6985" y="1524"/>
                  </a:lnTo>
                  <a:lnTo>
                    <a:pt x="7620" y="2286"/>
                  </a:lnTo>
                  <a:lnTo>
                    <a:pt x="8001" y="3048"/>
                  </a:lnTo>
                  <a:lnTo>
                    <a:pt x="8255" y="3810"/>
                  </a:lnTo>
                  <a:lnTo>
                    <a:pt x="8382" y="4953"/>
                  </a:lnTo>
                  <a:lnTo>
                    <a:pt x="8255" y="5842"/>
                  </a:lnTo>
                  <a:lnTo>
                    <a:pt x="8001" y="6096"/>
                  </a:lnTo>
                  <a:lnTo>
                    <a:pt x="8001" y="6477"/>
                  </a:lnTo>
                  <a:lnTo>
                    <a:pt x="7874" y="6858"/>
                  </a:lnTo>
                  <a:lnTo>
                    <a:pt x="7620" y="6858"/>
                  </a:lnTo>
                  <a:lnTo>
                    <a:pt x="7620" y="7239"/>
                  </a:lnTo>
                  <a:lnTo>
                    <a:pt x="7112" y="7493"/>
                  </a:lnTo>
                  <a:lnTo>
                    <a:pt x="6985" y="7747"/>
                  </a:lnTo>
                  <a:lnTo>
                    <a:pt x="6985" y="8001"/>
                  </a:lnTo>
                  <a:lnTo>
                    <a:pt x="6223" y="8382"/>
                  </a:lnTo>
                  <a:lnTo>
                    <a:pt x="5588" y="9144"/>
                  </a:lnTo>
                  <a:lnTo>
                    <a:pt x="5334" y="9144"/>
                  </a:lnTo>
                  <a:lnTo>
                    <a:pt x="4953" y="9398"/>
                  </a:lnTo>
                  <a:lnTo>
                    <a:pt x="4699" y="9398"/>
                  </a:lnTo>
                  <a:lnTo>
                    <a:pt x="4318" y="9398"/>
                  </a:lnTo>
                  <a:lnTo>
                    <a:pt x="3175" y="9398"/>
                  </a:lnTo>
                  <a:lnTo>
                    <a:pt x="2413" y="9144"/>
                  </a:lnTo>
                  <a:lnTo>
                    <a:pt x="1905" y="8382"/>
                  </a:lnTo>
                  <a:lnTo>
                    <a:pt x="1397" y="8001"/>
                  </a:lnTo>
                  <a:lnTo>
                    <a:pt x="762" y="7239"/>
                  </a:lnTo>
                  <a:lnTo>
                    <a:pt x="381" y="6477"/>
                  </a:lnTo>
                  <a:lnTo>
                    <a:pt x="0" y="5842"/>
                  </a:lnTo>
                  <a:lnTo>
                    <a:pt x="0" y="4953"/>
                  </a:lnTo>
                  <a:lnTo>
                    <a:pt x="0" y="3810"/>
                  </a:lnTo>
                  <a:lnTo>
                    <a:pt x="381" y="3048"/>
                  </a:lnTo>
                  <a:lnTo>
                    <a:pt x="762" y="2286"/>
                  </a:lnTo>
                  <a:lnTo>
                    <a:pt x="1397" y="1524"/>
                  </a:lnTo>
                  <a:lnTo>
                    <a:pt x="1905" y="1143"/>
                  </a:lnTo>
                  <a:lnTo>
                    <a:pt x="2413" y="762"/>
                  </a:lnTo>
                  <a:lnTo>
                    <a:pt x="3175" y="76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967851" y="2375535"/>
              <a:ext cx="9018" cy="11177"/>
            </a:xfrm>
            <a:custGeom>
              <a:avLst/>
              <a:gdLst/>
              <a:ahLst/>
              <a:cxnLst/>
              <a:rect l="0" t="0" r="0" b="0"/>
              <a:pathLst>
                <a:path w="9018" h="11177">
                  <a:moveTo>
                    <a:pt x="9017" y="5842"/>
                  </a:moveTo>
                  <a:lnTo>
                    <a:pt x="8890" y="6858"/>
                  </a:lnTo>
                  <a:lnTo>
                    <a:pt x="8636" y="7747"/>
                  </a:lnTo>
                  <a:lnTo>
                    <a:pt x="8255" y="8509"/>
                  </a:lnTo>
                  <a:lnTo>
                    <a:pt x="7874" y="8890"/>
                  </a:lnTo>
                  <a:lnTo>
                    <a:pt x="7620" y="9271"/>
                  </a:lnTo>
                  <a:lnTo>
                    <a:pt x="6985" y="9652"/>
                  </a:lnTo>
                  <a:lnTo>
                    <a:pt x="6731" y="10160"/>
                  </a:lnTo>
                  <a:lnTo>
                    <a:pt x="6350" y="10541"/>
                  </a:lnTo>
                  <a:lnTo>
                    <a:pt x="6096" y="10795"/>
                  </a:lnTo>
                  <a:lnTo>
                    <a:pt x="5461" y="11049"/>
                  </a:lnTo>
                  <a:lnTo>
                    <a:pt x="4699" y="11176"/>
                  </a:lnTo>
                  <a:lnTo>
                    <a:pt x="3556" y="11049"/>
                  </a:lnTo>
                  <a:lnTo>
                    <a:pt x="2667" y="10795"/>
                  </a:lnTo>
                  <a:lnTo>
                    <a:pt x="2032" y="10160"/>
                  </a:lnTo>
                  <a:lnTo>
                    <a:pt x="1397" y="9271"/>
                  </a:lnTo>
                  <a:lnTo>
                    <a:pt x="635" y="8509"/>
                  </a:lnTo>
                  <a:lnTo>
                    <a:pt x="254" y="7747"/>
                  </a:lnTo>
                  <a:lnTo>
                    <a:pt x="127" y="6858"/>
                  </a:lnTo>
                  <a:lnTo>
                    <a:pt x="0" y="5842"/>
                  </a:lnTo>
                  <a:lnTo>
                    <a:pt x="127" y="4445"/>
                  </a:lnTo>
                  <a:lnTo>
                    <a:pt x="254" y="3429"/>
                  </a:lnTo>
                  <a:lnTo>
                    <a:pt x="635" y="2667"/>
                  </a:lnTo>
                  <a:lnTo>
                    <a:pt x="1397" y="2159"/>
                  </a:lnTo>
                  <a:lnTo>
                    <a:pt x="2032" y="1016"/>
                  </a:lnTo>
                  <a:lnTo>
                    <a:pt x="2667" y="381"/>
                  </a:lnTo>
                  <a:lnTo>
                    <a:pt x="3556" y="254"/>
                  </a:lnTo>
                  <a:lnTo>
                    <a:pt x="4699" y="0"/>
                  </a:lnTo>
                  <a:lnTo>
                    <a:pt x="5461" y="254"/>
                  </a:lnTo>
                  <a:lnTo>
                    <a:pt x="6096" y="381"/>
                  </a:lnTo>
                  <a:lnTo>
                    <a:pt x="6350" y="635"/>
                  </a:lnTo>
                  <a:lnTo>
                    <a:pt x="6731" y="1016"/>
                  </a:lnTo>
                  <a:lnTo>
                    <a:pt x="7620" y="2159"/>
                  </a:lnTo>
                  <a:lnTo>
                    <a:pt x="8255" y="2667"/>
                  </a:lnTo>
                  <a:lnTo>
                    <a:pt x="8636" y="3429"/>
                  </a:lnTo>
                  <a:lnTo>
                    <a:pt x="8890" y="4445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881237" y="2411857"/>
              <a:ext cx="9653" cy="11939"/>
            </a:xfrm>
            <a:custGeom>
              <a:avLst/>
              <a:gdLst/>
              <a:ahLst/>
              <a:cxnLst/>
              <a:rect l="0" t="0" r="0" b="0"/>
              <a:pathLst>
                <a:path w="9653" h="11939">
                  <a:moveTo>
                    <a:pt x="8128" y="10414"/>
                  </a:moveTo>
                  <a:lnTo>
                    <a:pt x="7620" y="10668"/>
                  </a:lnTo>
                  <a:lnTo>
                    <a:pt x="7366" y="10795"/>
                  </a:lnTo>
                  <a:lnTo>
                    <a:pt x="6604" y="11430"/>
                  </a:lnTo>
                  <a:lnTo>
                    <a:pt x="6223" y="11557"/>
                  </a:lnTo>
                  <a:lnTo>
                    <a:pt x="5715" y="11938"/>
                  </a:lnTo>
                  <a:lnTo>
                    <a:pt x="4953" y="11938"/>
                  </a:lnTo>
                  <a:lnTo>
                    <a:pt x="3683" y="11938"/>
                  </a:lnTo>
                  <a:lnTo>
                    <a:pt x="2921" y="11430"/>
                  </a:lnTo>
                  <a:lnTo>
                    <a:pt x="2032" y="10795"/>
                  </a:lnTo>
                  <a:lnTo>
                    <a:pt x="1397" y="10414"/>
                  </a:lnTo>
                  <a:lnTo>
                    <a:pt x="635" y="9271"/>
                  </a:lnTo>
                  <a:lnTo>
                    <a:pt x="127" y="8128"/>
                  </a:lnTo>
                  <a:lnTo>
                    <a:pt x="0" y="7239"/>
                  </a:lnTo>
                  <a:lnTo>
                    <a:pt x="0" y="6223"/>
                  </a:lnTo>
                  <a:lnTo>
                    <a:pt x="0" y="4699"/>
                  </a:lnTo>
                  <a:lnTo>
                    <a:pt x="127" y="3683"/>
                  </a:lnTo>
                  <a:lnTo>
                    <a:pt x="635" y="2794"/>
                  </a:lnTo>
                  <a:lnTo>
                    <a:pt x="1397" y="1905"/>
                  </a:lnTo>
                  <a:lnTo>
                    <a:pt x="2032" y="762"/>
                  </a:lnTo>
                  <a:lnTo>
                    <a:pt x="2921" y="381"/>
                  </a:lnTo>
                  <a:lnTo>
                    <a:pt x="3683" y="254"/>
                  </a:lnTo>
                  <a:lnTo>
                    <a:pt x="4953" y="0"/>
                  </a:lnTo>
                  <a:lnTo>
                    <a:pt x="5715" y="254"/>
                  </a:lnTo>
                  <a:lnTo>
                    <a:pt x="6604" y="381"/>
                  </a:lnTo>
                  <a:lnTo>
                    <a:pt x="7366" y="762"/>
                  </a:lnTo>
                  <a:lnTo>
                    <a:pt x="8128" y="1905"/>
                  </a:lnTo>
                  <a:lnTo>
                    <a:pt x="8890" y="2794"/>
                  </a:lnTo>
                  <a:lnTo>
                    <a:pt x="9271" y="3683"/>
                  </a:lnTo>
                  <a:lnTo>
                    <a:pt x="9525" y="4699"/>
                  </a:lnTo>
                  <a:lnTo>
                    <a:pt x="9652" y="6223"/>
                  </a:lnTo>
                  <a:lnTo>
                    <a:pt x="9525" y="7239"/>
                  </a:lnTo>
                  <a:lnTo>
                    <a:pt x="9271" y="7747"/>
                  </a:lnTo>
                  <a:lnTo>
                    <a:pt x="9271" y="8128"/>
                  </a:lnTo>
                  <a:lnTo>
                    <a:pt x="8890" y="9271"/>
                  </a:lnTo>
                  <a:lnTo>
                    <a:pt x="8509" y="9525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878316" y="2542032"/>
              <a:ext cx="8383" cy="10415"/>
            </a:xfrm>
            <a:custGeom>
              <a:avLst/>
              <a:gdLst/>
              <a:ahLst/>
              <a:cxnLst/>
              <a:rect l="0" t="0" r="0" b="0"/>
              <a:pathLst>
                <a:path w="8383" h="10415">
                  <a:moveTo>
                    <a:pt x="8382" y="5334"/>
                  </a:moveTo>
                  <a:lnTo>
                    <a:pt x="8128" y="5334"/>
                  </a:lnTo>
                  <a:lnTo>
                    <a:pt x="8128" y="5588"/>
                  </a:lnTo>
                  <a:lnTo>
                    <a:pt x="8128" y="6223"/>
                  </a:lnTo>
                  <a:lnTo>
                    <a:pt x="8001" y="7112"/>
                  </a:lnTo>
                  <a:lnTo>
                    <a:pt x="7493" y="7874"/>
                  </a:lnTo>
                  <a:lnTo>
                    <a:pt x="6858" y="8382"/>
                  </a:lnTo>
                  <a:lnTo>
                    <a:pt x="6223" y="9652"/>
                  </a:lnTo>
                  <a:lnTo>
                    <a:pt x="5842" y="9779"/>
                  </a:lnTo>
                  <a:lnTo>
                    <a:pt x="5334" y="9779"/>
                  </a:lnTo>
                  <a:lnTo>
                    <a:pt x="4953" y="10033"/>
                  </a:lnTo>
                  <a:lnTo>
                    <a:pt x="4699" y="10414"/>
                  </a:lnTo>
                  <a:lnTo>
                    <a:pt x="4318" y="10414"/>
                  </a:lnTo>
                  <a:lnTo>
                    <a:pt x="3175" y="10033"/>
                  </a:lnTo>
                  <a:lnTo>
                    <a:pt x="2540" y="9779"/>
                  </a:lnTo>
                  <a:lnTo>
                    <a:pt x="1905" y="9652"/>
                  </a:lnTo>
                  <a:lnTo>
                    <a:pt x="1524" y="8382"/>
                  </a:lnTo>
                  <a:lnTo>
                    <a:pt x="762" y="7874"/>
                  </a:lnTo>
                  <a:lnTo>
                    <a:pt x="254" y="7112"/>
                  </a:lnTo>
                  <a:lnTo>
                    <a:pt x="0" y="6223"/>
                  </a:lnTo>
                  <a:lnTo>
                    <a:pt x="0" y="5334"/>
                  </a:lnTo>
                  <a:lnTo>
                    <a:pt x="0" y="4191"/>
                  </a:lnTo>
                  <a:lnTo>
                    <a:pt x="254" y="3429"/>
                  </a:lnTo>
                  <a:lnTo>
                    <a:pt x="762" y="2667"/>
                  </a:lnTo>
                  <a:lnTo>
                    <a:pt x="1524" y="1905"/>
                  </a:lnTo>
                  <a:lnTo>
                    <a:pt x="1905" y="1143"/>
                  </a:lnTo>
                  <a:lnTo>
                    <a:pt x="2540" y="381"/>
                  </a:lnTo>
                  <a:lnTo>
                    <a:pt x="3175" y="254"/>
                  </a:lnTo>
                  <a:lnTo>
                    <a:pt x="4318" y="0"/>
                  </a:lnTo>
                  <a:lnTo>
                    <a:pt x="4953" y="254"/>
                  </a:lnTo>
                  <a:lnTo>
                    <a:pt x="5842" y="381"/>
                  </a:lnTo>
                  <a:lnTo>
                    <a:pt x="6223" y="1143"/>
                  </a:lnTo>
                  <a:lnTo>
                    <a:pt x="6858" y="1905"/>
                  </a:lnTo>
                  <a:lnTo>
                    <a:pt x="7493" y="2667"/>
                  </a:lnTo>
                  <a:lnTo>
                    <a:pt x="8001" y="3429"/>
                  </a:lnTo>
                  <a:lnTo>
                    <a:pt x="8128" y="4191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889238" y="1868424"/>
              <a:ext cx="47118" cy="40514"/>
            </a:xfrm>
            <a:custGeom>
              <a:avLst/>
              <a:gdLst/>
              <a:ahLst/>
              <a:cxnLst/>
              <a:rect l="0" t="0" r="0" b="0"/>
              <a:pathLst>
                <a:path w="47118" h="40514">
                  <a:moveTo>
                    <a:pt x="31877" y="30734"/>
                  </a:moveTo>
                  <a:lnTo>
                    <a:pt x="38100" y="33020"/>
                  </a:lnTo>
                  <a:lnTo>
                    <a:pt x="44069" y="34671"/>
                  </a:lnTo>
                  <a:lnTo>
                    <a:pt x="44577" y="34671"/>
                  </a:lnTo>
                  <a:lnTo>
                    <a:pt x="45212" y="34925"/>
                  </a:lnTo>
                  <a:lnTo>
                    <a:pt x="45847" y="35433"/>
                  </a:lnTo>
                  <a:lnTo>
                    <a:pt x="46482" y="36449"/>
                  </a:lnTo>
                  <a:lnTo>
                    <a:pt x="47117" y="37592"/>
                  </a:lnTo>
                  <a:lnTo>
                    <a:pt x="46863" y="37592"/>
                  </a:lnTo>
                  <a:lnTo>
                    <a:pt x="46863" y="38100"/>
                  </a:lnTo>
                  <a:lnTo>
                    <a:pt x="46228" y="38735"/>
                  </a:lnTo>
                  <a:lnTo>
                    <a:pt x="45974" y="39497"/>
                  </a:lnTo>
                  <a:lnTo>
                    <a:pt x="45847" y="39497"/>
                  </a:lnTo>
                  <a:lnTo>
                    <a:pt x="45593" y="39497"/>
                  </a:lnTo>
                  <a:lnTo>
                    <a:pt x="45466" y="39751"/>
                  </a:lnTo>
                  <a:lnTo>
                    <a:pt x="45339" y="39878"/>
                  </a:lnTo>
                  <a:lnTo>
                    <a:pt x="45212" y="40513"/>
                  </a:lnTo>
                  <a:lnTo>
                    <a:pt x="44958" y="40513"/>
                  </a:lnTo>
                  <a:lnTo>
                    <a:pt x="44831" y="40513"/>
                  </a:lnTo>
                  <a:lnTo>
                    <a:pt x="44323" y="40513"/>
                  </a:lnTo>
                  <a:lnTo>
                    <a:pt x="43942" y="39878"/>
                  </a:lnTo>
                  <a:lnTo>
                    <a:pt x="43053" y="39497"/>
                  </a:lnTo>
                  <a:lnTo>
                    <a:pt x="42926" y="39497"/>
                  </a:lnTo>
                  <a:lnTo>
                    <a:pt x="42799" y="39116"/>
                  </a:lnTo>
                  <a:lnTo>
                    <a:pt x="42545" y="38989"/>
                  </a:lnTo>
                  <a:lnTo>
                    <a:pt x="37973" y="38100"/>
                  </a:lnTo>
                  <a:lnTo>
                    <a:pt x="33147" y="36449"/>
                  </a:lnTo>
                  <a:lnTo>
                    <a:pt x="28575" y="34671"/>
                  </a:lnTo>
                  <a:lnTo>
                    <a:pt x="24257" y="33020"/>
                  </a:lnTo>
                  <a:lnTo>
                    <a:pt x="20828" y="31115"/>
                  </a:lnTo>
                  <a:lnTo>
                    <a:pt x="17907" y="29083"/>
                  </a:lnTo>
                  <a:lnTo>
                    <a:pt x="14732" y="26924"/>
                  </a:lnTo>
                  <a:lnTo>
                    <a:pt x="11430" y="25273"/>
                  </a:lnTo>
                  <a:lnTo>
                    <a:pt x="8509" y="22606"/>
                  </a:lnTo>
                  <a:lnTo>
                    <a:pt x="5715" y="20320"/>
                  </a:lnTo>
                  <a:lnTo>
                    <a:pt x="2921" y="17653"/>
                  </a:lnTo>
                  <a:lnTo>
                    <a:pt x="127" y="14859"/>
                  </a:lnTo>
                  <a:lnTo>
                    <a:pt x="0" y="13462"/>
                  </a:lnTo>
                  <a:lnTo>
                    <a:pt x="0" y="11684"/>
                  </a:lnTo>
                  <a:lnTo>
                    <a:pt x="0" y="9906"/>
                  </a:lnTo>
                  <a:lnTo>
                    <a:pt x="508" y="8763"/>
                  </a:lnTo>
                  <a:lnTo>
                    <a:pt x="889" y="6477"/>
                  </a:lnTo>
                  <a:lnTo>
                    <a:pt x="1651" y="5080"/>
                  </a:lnTo>
                  <a:lnTo>
                    <a:pt x="2413" y="3556"/>
                  </a:lnTo>
                  <a:lnTo>
                    <a:pt x="3175" y="3048"/>
                  </a:lnTo>
                  <a:lnTo>
                    <a:pt x="3683" y="2413"/>
                  </a:lnTo>
                  <a:lnTo>
                    <a:pt x="4826" y="1651"/>
                  </a:lnTo>
                  <a:lnTo>
                    <a:pt x="6223" y="1016"/>
                  </a:lnTo>
                  <a:lnTo>
                    <a:pt x="7874" y="762"/>
                  </a:lnTo>
                  <a:lnTo>
                    <a:pt x="10033" y="762"/>
                  </a:lnTo>
                  <a:lnTo>
                    <a:pt x="10160" y="762"/>
                  </a:lnTo>
                  <a:lnTo>
                    <a:pt x="10287" y="762"/>
                  </a:lnTo>
                  <a:lnTo>
                    <a:pt x="10668" y="762"/>
                  </a:lnTo>
                  <a:lnTo>
                    <a:pt x="11430" y="762"/>
                  </a:lnTo>
                  <a:lnTo>
                    <a:pt x="12065" y="254"/>
                  </a:lnTo>
                  <a:lnTo>
                    <a:pt x="12827" y="0"/>
                  </a:lnTo>
                  <a:lnTo>
                    <a:pt x="17399" y="254"/>
                  </a:lnTo>
                  <a:lnTo>
                    <a:pt x="21717" y="762"/>
                  </a:lnTo>
                  <a:lnTo>
                    <a:pt x="21971" y="762"/>
                  </a:lnTo>
                  <a:lnTo>
                    <a:pt x="22225" y="889"/>
                  </a:lnTo>
                  <a:lnTo>
                    <a:pt x="22225" y="1016"/>
                  </a:lnTo>
                  <a:lnTo>
                    <a:pt x="22352" y="1651"/>
                  </a:lnTo>
                  <a:lnTo>
                    <a:pt x="22606" y="2413"/>
                  </a:lnTo>
                  <a:lnTo>
                    <a:pt x="22352" y="3048"/>
                  </a:lnTo>
                  <a:lnTo>
                    <a:pt x="22225" y="3302"/>
                  </a:lnTo>
                  <a:lnTo>
                    <a:pt x="21971" y="3302"/>
                  </a:lnTo>
                  <a:lnTo>
                    <a:pt x="21971" y="3556"/>
                  </a:lnTo>
                  <a:lnTo>
                    <a:pt x="21971" y="4191"/>
                  </a:lnTo>
                  <a:lnTo>
                    <a:pt x="21717" y="4318"/>
                  </a:lnTo>
                  <a:lnTo>
                    <a:pt x="21463" y="4572"/>
                  </a:lnTo>
                  <a:lnTo>
                    <a:pt x="21336" y="4572"/>
                  </a:lnTo>
                  <a:lnTo>
                    <a:pt x="21082" y="4572"/>
                  </a:lnTo>
                  <a:lnTo>
                    <a:pt x="20828" y="4572"/>
                  </a:lnTo>
                  <a:lnTo>
                    <a:pt x="17399" y="4953"/>
                  </a:lnTo>
                  <a:lnTo>
                    <a:pt x="13589" y="5080"/>
                  </a:lnTo>
                  <a:lnTo>
                    <a:pt x="10287" y="5715"/>
                  </a:lnTo>
                  <a:lnTo>
                    <a:pt x="6858" y="6096"/>
                  </a:lnTo>
                  <a:lnTo>
                    <a:pt x="6604" y="6477"/>
                  </a:lnTo>
                  <a:lnTo>
                    <a:pt x="6223" y="6731"/>
                  </a:lnTo>
                  <a:lnTo>
                    <a:pt x="5334" y="7620"/>
                  </a:lnTo>
                  <a:lnTo>
                    <a:pt x="4445" y="8763"/>
                  </a:lnTo>
                  <a:lnTo>
                    <a:pt x="4064" y="9906"/>
                  </a:lnTo>
                  <a:lnTo>
                    <a:pt x="3810" y="10668"/>
                  </a:lnTo>
                  <a:lnTo>
                    <a:pt x="3810" y="11684"/>
                  </a:lnTo>
                  <a:lnTo>
                    <a:pt x="6096" y="14224"/>
                  </a:lnTo>
                  <a:lnTo>
                    <a:pt x="8890" y="16891"/>
                  </a:lnTo>
                  <a:lnTo>
                    <a:pt x="11684" y="19177"/>
                  </a:lnTo>
                  <a:lnTo>
                    <a:pt x="14732" y="21463"/>
                  </a:lnTo>
                  <a:lnTo>
                    <a:pt x="18669" y="24511"/>
                  </a:lnTo>
                  <a:lnTo>
                    <a:pt x="22987" y="26924"/>
                  </a:lnTo>
                  <a:lnTo>
                    <a:pt x="27432" y="2895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754237" y="1854200"/>
              <a:ext cx="208027" cy="147575"/>
            </a:xfrm>
            <a:custGeom>
              <a:avLst/>
              <a:gdLst/>
              <a:ahLst/>
              <a:cxnLst/>
              <a:rect l="0" t="0" r="0" b="0"/>
              <a:pathLst>
                <a:path w="208027" h="147575">
                  <a:moveTo>
                    <a:pt x="162306" y="7620"/>
                  </a:moveTo>
                  <a:lnTo>
                    <a:pt x="169672" y="9525"/>
                  </a:lnTo>
                  <a:lnTo>
                    <a:pt x="177292" y="11430"/>
                  </a:lnTo>
                  <a:lnTo>
                    <a:pt x="180213" y="13081"/>
                  </a:lnTo>
                  <a:lnTo>
                    <a:pt x="183261" y="14351"/>
                  </a:lnTo>
                  <a:lnTo>
                    <a:pt x="184150" y="14986"/>
                  </a:lnTo>
                  <a:lnTo>
                    <a:pt x="185166" y="15748"/>
                  </a:lnTo>
                  <a:lnTo>
                    <a:pt x="186182" y="16510"/>
                  </a:lnTo>
                  <a:lnTo>
                    <a:pt x="187071" y="17526"/>
                  </a:lnTo>
                  <a:lnTo>
                    <a:pt x="189357" y="19939"/>
                  </a:lnTo>
                  <a:lnTo>
                    <a:pt x="191389" y="22479"/>
                  </a:lnTo>
                  <a:lnTo>
                    <a:pt x="193548" y="24892"/>
                  </a:lnTo>
                  <a:lnTo>
                    <a:pt x="195707" y="27813"/>
                  </a:lnTo>
                  <a:lnTo>
                    <a:pt x="199009" y="32766"/>
                  </a:lnTo>
                  <a:lnTo>
                    <a:pt x="199263" y="34544"/>
                  </a:lnTo>
                  <a:lnTo>
                    <a:pt x="200152" y="36449"/>
                  </a:lnTo>
                  <a:lnTo>
                    <a:pt x="201041" y="40132"/>
                  </a:lnTo>
                  <a:lnTo>
                    <a:pt x="202184" y="43688"/>
                  </a:lnTo>
                  <a:lnTo>
                    <a:pt x="202692" y="47625"/>
                  </a:lnTo>
                  <a:lnTo>
                    <a:pt x="203454" y="51689"/>
                  </a:lnTo>
                  <a:lnTo>
                    <a:pt x="203835" y="55499"/>
                  </a:lnTo>
                  <a:lnTo>
                    <a:pt x="203962" y="59563"/>
                  </a:lnTo>
                  <a:lnTo>
                    <a:pt x="203962" y="63373"/>
                  </a:lnTo>
                  <a:lnTo>
                    <a:pt x="203835" y="67437"/>
                  </a:lnTo>
                  <a:lnTo>
                    <a:pt x="203327" y="71247"/>
                  </a:lnTo>
                  <a:lnTo>
                    <a:pt x="202692" y="75311"/>
                  </a:lnTo>
                  <a:lnTo>
                    <a:pt x="202311" y="78994"/>
                  </a:lnTo>
                  <a:lnTo>
                    <a:pt x="202057" y="79756"/>
                  </a:lnTo>
                  <a:lnTo>
                    <a:pt x="202057" y="80645"/>
                  </a:lnTo>
                  <a:lnTo>
                    <a:pt x="201549" y="82804"/>
                  </a:lnTo>
                  <a:lnTo>
                    <a:pt x="201295" y="84074"/>
                  </a:lnTo>
                  <a:lnTo>
                    <a:pt x="200787" y="85471"/>
                  </a:lnTo>
                  <a:lnTo>
                    <a:pt x="200279" y="87249"/>
                  </a:lnTo>
                  <a:lnTo>
                    <a:pt x="200152" y="87376"/>
                  </a:lnTo>
                  <a:lnTo>
                    <a:pt x="199898" y="87630"/>
                  </a:lnTo>
                  <a:lnTo>
                    <a:pt x="199771" y="88265"/>
                  </a:lnTo>
                  <a:lnTo>
                    <a:pt x="199517" y="88265"/>
                  </a:lnTo>
                  <a:lnTo>
                    <a:pt x="199517" y="88519"/>
                  </a:lnTo>
                  <a:lnTo>
                    <a:pt x="199517" y="88773"/>
                  </a:lnTo>
                  <a:lnTo>
                    <a:pt x="199517" y="90805"/>
                  </a:lnTo>
                  <a:lnTo>
                    <a:pt x="199263" y="91948"/>
                  </a:lnTo>
                  <a:lnTo>
                    <a:pt x="199009" y="93345"/>
                  </a:lnTo>
                  <a:lnTo>
                    <a:pt x="198882" y="94488"/>
                  </a:lnTo>
                  <a:lnTo>
                    <a:pt x="198628" y="94742"/>
                  </a:lnTo>
                  <a:lnTo>
                    <a:pt x="208026" y="109220"/>
                  </a:lnTo>
                  <a:lnTo>
                    <a:pt x="100584" y="134493"/>
                  </a:lnTo>
                  <a:lnTo>
                    <a:pt x="56515" y="142748"/>
                  </a:lnTo>
                  <a:lnTo>
                    <a:pt x="50165" y="145796"/>
                  </a:lnTo>
                  <a:lnTo>
                    <a:pt x="48514" y="146431"/>
                  </a:lnTo>
                  <a:lnTo>
                    <a:pt x="47879" y="146812"/>
                  </a:lnTo>
                  <a:lnTo>
                    <a:pt x="47625" y="147193"/>
                  </a:lnTo>
                  <a:lnTo>
                    <a:pt x="46990" y="147193"/>
                  </a:lnTo>
                  <a:lnTo>
                    <a:pt x="42291" y="147574"/>
                  </a:lnTo>
                  <a:lnTo>
                    <a:pt x="37592" y="147574"/>
                  </a:lnTo>
                  <a:lnTo>
                    <a:pt x="33020" y="146939"/>
                  </a:lnTo>
                  <a:lnTo>
                    <a:pt x="28575" y="146812"/>
                  </a:lnTo>
                  <a:lnTo>
                    <a:pt x="24384" y="145161"/>
                  </a:lnTo>
                  <a:lnTo>
                    <a:pt x="19812" y="144272"/>
                  </a:lnTo>
                  <a:lnTo>
                    <a:pt x="15240" y="143002"/>
                  </a:lnTo>
                  <a:lnTo>
                    <a:pt x="10922" y="140970"/>
                  </a:lnTo>
                  <a:lnTo>
                    <a:pt x="10287" y="140208"/>
                  </a:lnTo>
                  <a:lnTo>
                    <a:pt x="9525" y="139827"/>
                  </a:lnTo>
                  <a:lnTo>
                    <a:pt x="8128" y="139319"/>
                  </a:lnTo>
                  <a:lnTo>
                    <a:pt x="7366" y="138684"/>
                  </a:lnTo>
                  <a:lnTo>
                    <a:pt x="6604" y="137795"/>
                  </a:lnTo>
                  <a:lnTo>
                    <a:pt x="5588" y="137287"/>
                  </a:lnTo>
                  <a:lnTo>
                    <a:pt x="4953" y="136398"/>
                  </a:lnTo>
                  <a:lnTo>
                    <a:pt x="4191" y="135255"/>
                  </a:lnTo>
                  <a:lnTo>
                    <a:pt x="3683" y="134239"/>
                  </a:lnTo>
                  <a:lnTo>
                    <a:pt x="3175" y="133096"/>
                  </a:lnTo>
                  <a:lnTo>
                    <a:pt x="2286" y="131445"/>
                  </a:lnTo>
                  <a:lnTo>
                    <a:pt x="1397" y="129667"/>
                  </a:lnTo>
                  <a:lnTo>
                    <a:pt x="1397" y="129286"/>
                  </a:lnTo>
                  <a:lnTo>
                    <a:pt x="1397" y="129032"/>
                  </a:lnTo>
                  <a:lnTo>
                    <a:pt x="1397" y="128905"/>
                  </a:lnTo>
                  <a:lnTo>
                    <a:pt x="1143" y="127508"/>
                  </a:lnTo>
                  <a:lnTo>
                    <a:pt x="1016" y="125476"/>
                  </a:lnTo>
                  <a:lnTo>
                    <a:pt x="254" y="121666"/>
                  </a:lnTo>
                  <a:lnTo>
                    <a:pt x="0" y="119380"/>
                  </a:lnTo>
                  <a:lnTo>
                    <a:pt x="0" y="117729"/>
                  </a:lnTo>
                  <a:lnTo>
                    <a:pt x="0" y="115697"/>
                  </a:lnTo>
                  <a:lnTo>
                    <a:pt x="127" y="114046"/>
                  </a:lnTo>
                  <a:lnTo>
                    <a:pt x="254" y="112395"/>
                  </a:lnTo>
                  <a:lnTo>
                    <a:pt x="635" y="110490"/>
                  </a:lnTo>
                  <a:lnTo>
                    <a:pt x="1397" y="107061"/>
                  </a:lnTo>
                  <a:lnTo>
                    <a:pt x="1905" y="103759"/>
                  </a:lnTo>
                  <a:lnTo>
                    <a:pt x="2286" y="102870"/>
                  </a:lnTo>
                  <a:lnTo>
                    <a:pt x="2667" y="102235"/>
                  </a:lnTo>
                  <a:lnTo>
                    <a:pt x="2921" y="101600"/>
                  </a:lnTo>
                  <a:lnTo>
                    <a:pt x="2921" y="101219"/>
                  </a:lnTo>
                  <a:lnTo>
                    <a:pt x="2921" y="100457"/>
                  </a:lnTo>
                  <a:lnTo>
                    <a:pt x="2921" y="99949"/>
                  </a:lnTo>
                  <a:lnTo>
                    <a:pt x="2921" y="99695"/>
                  </a:lnTo>
                  <a:lnTo>
                    <a:pt x="3048" y="99695"/>
                  </a:lnTo>
                  <a:lnTo>
                    <a:pt x="3048" y="99441"/>
                  </a:lnTo>
                  <a:lnTo>
                    <a:pt x="3429" y="98552"/>
                  </a:lnTo>
                  <a:lnTo>
                    <a:pt x="3429" y="98298"/>
                  </a:lnTo>
                  <a:lnTo>
                    <a:pt x="3429" y="97917"/>
                  </a:lnTo>
                  <a:lnTo>
                    <a:pt x="3937" y="96901"/>
                  </a:lnTo>
                  <a:lnTo>
                    <a:pt x="4064" y="96647"/>
                  </a:lnTo>
                  <a:lnTo>
                    <a:pt x="4318" y="96012"/>
                  </a:lnTo>
                  <a:lnTo>
                    <a:pt x="5207" y="93218"/>
                  </a:lnTo>
                  <a:lnTo>
                    <a:pt x="6223" y="90805"/>
                  </a:lnTo>
                  <a:lnTo>
                    <a:pt x="6858" y="89408"/>
                  </a:lnTo>
                  <a:lnTo>
                    <a:pt x="7747" y="88265"/>
                  </a:lnTo>
                  <a:lnTo>
                    <a:pt x="8001" y="87630"/>
                  </a:lnTo>
                  <a:lnTo>
                    <a:pt x="8128" y="87249"/>
                  </a:lnTo>
                  <a:lnTo>
                    <a:pt x="8128" y="86868"/>
                  </a:lnTo>
                  <a:lnTo>
                    <a:pt x="8636" y="85852"/>
                  </a:lnTo>
                  <a:lnTo>
                    <a:pt x="9017" y="85090"/>
                  </a:lnTo>
                  <a:lnTo>
                    <a:pt x="9779" y="83947"/>
                  </a:lnTo>
                  <a:lnTo>
                    <a:pt x="10795" y="82804"/>
                  </a:lnTo>
                  <a:lnTo>
                    <a:pt x="10795" y="82677"/>
                  </a:lnTo>
                  <a:lnTo>
                    <a:pt x="10795" y="82296"/>
                  </a:lnTo>
                  <a:lnTo>
                    <a:pt x="11176" y="81280"/>
                  </a:lnTo>
                  <a:lnTo>
                    <a:pt x="11430" y="80645"/>
                  </a:lnTo>
                  <a:lnTo>
                    <a:pt x="11430" y="80391"/>
                  </a:lnTo>
                  <a:lnTo>
                    <a:pt x="11557" y="80391"/>
                  </a:lnTo>
                  <a:lnTo>
                    <a:pt x="13335" y="78486"/>
                  </a:lnTo>
                  <a:lnTo>
                    <a:pt x="15113" y="76454"/>
                  </a:lnTo>
                  <a:lnTo>
                    <a:pt x="15875" y="75692"/>
                  </a:lnTo>
                  <a:lnTo>
                    <a:pt x="16637" y="75057"/>
                  </a:lnTo>
                  <a:lnTo>
                    <a:pt x="17145" y="74549"/>
                  </a:lnTo>
                  <a:lnTo>
                    <a:pt x="17526" y="74168"/>
                  </a:lnTo>
                  <a:lnTo>
                    <a:pt x="17780" y="73914"/>
                  </a:lnTo>
                  <a:lnTo>
                    <a:pt x="17780" y="73406"/>
                  </a:lnTo>
                  <a:lnTo>
                    <a:pt x="17780" y="73152"/>
                  </a:lnTo>
                  <a:lnTo>
                    <a:pt x="18161" y="72771"/>
                  </a:lnTo>
                  <a:lnTo>
                    <a:pt x="20574" y="71247"/>
                  </a:lnTo>
                  <a:lnTo>
                    <a:pt x="23114" y="70231"/>
                  </a:lnTo>
                  <a:lnTo>
                    <a:pt x="25146" y="68834"/>
                  </a:lnTo>
                  <a:lnTo>
                    <a:pt x="27940" y="68580"/>
                  </a:lnTo>
                  <a:lnTo>
                    <a:pt x="30353" y="68072"/>
                  </a:lnTo>
                  <a:lnTo>
                    <a:pt x="32766" y="68072"/>
                  </a:lnTo>
                  <a:lnTo>
                    <a:pt x="35433" y="68072"/>
                  </a:lnTo>
                  <a:lnTo>
                    <a:pt x="37973" y="68326"/>
                  </a:lnTo>
                  <a:lnTo>
                    <a:pt x="40259" y="68834"/>
                  </a:lnTo>
                  <a:lnTo>
                    <a:pt x="42545" y="69723"/>
                  </a:lnTo>
                  <a:lnTo>
                    <a:pt x="45339" y="70231"/>
                  </a:lnTo>
                  <a:lnTo>
                    <a:pt x="47879" y="71247"/>
                  </a:lnTo>
                  <a:lnTo>
                    <a:pt x="48387" y="71374"/>
                  </a:lnTo>
                  <a:lnTo>
                    <a:pt x="48895" y="71374"/>
                  </a:lnTo>
                  <a:lnTo>
                    <a:pt x="51435" y="72390"/>
                  </a:lnTo>
                  <a:lnTo>
                    <a:pt x="53848" y="73406"/>
                  </a:lnTo>
                  <a:lnTo>
                    <a:pt x="55118" y="74168"/>
                  </a:lnTo>
                  <a:lnTo>
                    <a:pt x="56261" y="74803"/>
                  </a:lnTo>
                  <a:lnTo>
                    <a:pt x="58801" y="76200"/>
                  </a:lnTo>
                  <a:lnTo>
                    <a:pt x="62611" y="77216"/>
                  </a:lnTo>
                  <a:lnTo>
                    <a:pt x="63881" y="74295"/>
                  </a:lnTo>
                  <a:lnTo>
                    <a:pt x="64389" y="72390"/>
                  </a:lnTo>
                  <a:lnTo>
                    <a:pt x="65024" y="70612"/>
                  </a:lnTo>
                  <a:lnTo>
                    <a:pt x="65659" y="69723"/>
                  </a:lnTo>
                  <a:lnTo>
                    <a:pt x="65659" y="69215"/>
                  </a:lnTo>
                  <a:lnTo>
                    <a:pt x="65786" y="68834"/>
                  </a:lnTo>
                  <a:lnTo>
                    <a:pt x="65786" y="68580"/>
                  </a:lnTo>
                  <a:lnTo>
                    <a:pt x="65786" y="68326"/>
                  </a:lnTo>
                  <a:lnTo>
                    <a:pt x="65786" y="68199"/>
                  </a:lnTo>
                  <a:lnTo>
                    <a:pt x="66040" y="68199"/>
                  </a:lnTo>
                  <a:lnTo>
                    <a:pt x="66040" y="67818"/>
                  </a:lnTo>
                  <a:lnTo>
                    <a:pt x="66040" y="67564"/>
                  </a:lnTo>
                  <a:lnTo>
                    <a:pt x="66040" y="67437"/>
                  </a:lnTo>
                  <a:lnTo>
                    <a:pt x="66040" y="67183"/>
                  </a:lnTo>
                  <a:lnTo>
                    <a:pt x="66294" y="67056"/>
                  </a:lnTo>
                  <a:lnTo>
                    <a:pt x="66421" y="66802"/>
                  </a:lnTo>
                  <a:lnTo>
                    <a:pt x="66421" y="66675"/>
                  </a:lnTo>
                  <a:lnTo>
                    <a:pt x="66548" y="66675"/>
                  </a:lnTo>
                  <a:lnTo>
                    <a:pt x="66929" y="66421"/>
                  </a:lnTo>
                  <a:lnTo>
                    <a:pt x="66929" y="66294"/>
                  </a:lnTo>
                  <a:lnTo>
                    <a:pt x="67056" y="66294"/>
                  </a:lnTo>
                  <a:lnTo>
                    <a:pt x="67056" y="66040"/>
                  </a:lnTo>
                  <a:lnTo>
                    <a:pt x="67056" y="65786"/>
                  </a:lnTo>
                  <a:lnTo>
                    <a:pt x="67056" y="65659"/>
                  </a:lnTo>
                  <a:lnTo>
                    <a:pt x="67056" y="65278"/>
                  </a:lnTo>
                  <a:lnTo>
                    <a:pt x="67056" y="64897"/>
                  </a:lnTo>
                  <a:lnTo>
                    <a:pt x="67056" y="64643"/>
                  </a:lnTo>
                  <a:lnTo>
                    <a:pt x="67056" y="64389"/>
                  </a:lnTo>
                  <a:lnTo>
                    <a:pt x="67564" y="63500"/>
                  </a:lnTo>
                  <a:lnTo>
                    <a:pt x="67818" y="63246"/>
                  </a:lnTo>
                  <a:lnTo>
                    <a:pt x="68199" y="61214"/>
                  </a:lnTo>
                  <a:lnTo>
                    <a:pt x="68834" y="59690"/>
                  </a:lnTo>
                  <a:lnTo>
                    <a:pt x="68834" y="59563"/>
                  </a:lnTo>
                  <a:lnTo>
                    <a:pt x="68834" y="59309"/>
                  </a:lnTo>
                  <a:lnTo>
                    <a:pt x="68961" y="58547"/>
                  </a:lnTo>
                  <a:lnTo>
                    <a:pt x="68961" y="57912"/>
                  </a:lnTo>
                  <a:lnTo>
                    <a:pt x="68961" y="57277"/>
                  </a:lnTo>
                  <a:lnTo>
                    <a:pt x="69596" y="56261"/>
                  </a:lnTo>
                  <a:lnTo>
                    <a:pt x="69850" y="55499"/>
                  </a:lnTo>
                  <a:lnTo>
                    <a:pt x="70231" y="54864"/>
                  </a:lnTo>
                  <a:lnTo>
                    <a:pt x="70358" y="54610"/>
                  </a:lnTo>
                  <a:lnTo>
                    <a:pt x="70485" y="51689"/>
                  </a:lnTo>
                  <a:lnTo>
                    <a:pt x="70993" y="48006"/>
                  </a:lnTo>
                  <a:lnTo>
                    <a:pt x="71374" y="44704"/>
                  </a:lnTo>
                  <a:lnTo>
                    <a:pt x="71755" y="41910"/>
                  </a:lnTo>
                  <a:lnTo>
                    <a:pt x="72644" y="38608"/>
                  </a:lnTo>
                  <a:lnTo>
                    <a:pt x="73025" y="36830"/>
                  </a:lnTo>
                  <a:lnTo>
                    <a:pt x="73787" y="36068"/>
                  </a:lnTo>
                  <a:lnTo>
                    <a:pt x="73914" y="35306"/>
                  </a:lnTo>
                  <a:lnTo>
                    <a:pt x="73914" y="35052"/>
                  </a:lnTo>
                  <a:lnTo>
                    <a:pt x="74168" y="35052"/>
                  </a:lnTo>
                  <a:lnTo>
                    <a:pt x="74549" y="32766"/>
                  </a:lnTo>
                  <a:lnTo>
                    <a:pt x="77089" y="25146"/>
                  </a:lnTo>
                  <a:lnTo>
                    <a:pt x="77978" y="22225"/>
                  </a:lnTo>
                  <a:lnTo>
                    <a:pt x="79375" y="19304"/>
                  </a:lnTo>
                  <a:lnTo>
                    <a:pt x="79756" y="18415"/>
                  </a:lnTo>
                  <a:lnTo>
                    <a:pt x="79883" y="18034"/>
                  </a:lnTo>
                  <a:lnTo>
                    <a:pt x="79883" y="17780"/>
                  </a:lnTo>
                  <a:lnTo>
                    <a:pt x="79883" y="17526"/>
                  </a:lnTo>
                  <a:lnTo>
                    <a:pt x="79883" y="17018"/>
                  </a:lnTo>
                  <a:lnTo>
                    <a:pt x="80010" y="17018"/>
                  </a:lnTo>
                  <a:lnTo>
                    <a:pt x="80391" y="16891"/>
                  </a:lnTo>
                  <a:lnTo>
                    <a:pt x="80645" y="16510"/>
                  </a:lnTo>
                  <a:lnTo>
                    <a:pt x="80645" y="16129"/>
                  </a:lnTo>
                  <a:lnTo>
                    <a:pt x="81026" y="15875"/>
                  </a:lnTo>
                  <a:lnTo>
                    <a:pt x="81026" y="15748"/>
                  </a:lnTo>
                  <a:lnTo>
                    <a:pt x="81026" y="15621"/>
                  </a:lnTo>
                  <a:lnTo>
                    <a:pt x="81026" y="15113"/>
                  </a:lnTo>
                  <a:lnTo>
                    <a:pt x="81280" y="14351"/>
                  </a:lnTo>
                  <a:lnTo>
                    <a:pt x="81534" y="13970"/>
                  </a:lnTo>
                  <a:lnTo>
                    <a:pt x="81534" y="13843"/>
                  </a:lnTo>
                  <a:lnTo>
                    <a:pt x="81661" y="13589"/>
                  </a:lnTo>
                  <a:lnTo>
                    <a:pt x="82042" y="12446"/>
                  </a:lnTo>
                  <a:lnTo>
                    <a:pt x="82423" y="11430"/>
                  </a:lnTo>
                  <a:lnTo>
                    <a:pt x="83058" y="10668"/>
                  </a:lnTo>
                  <a:lnTo>
                    <a:pt x="84074" y="9906"/>
                  </a:lnTo>
                  <a:lnTo>
                    <a:pt x="84074" y="9652"/>
                  </a:lnTo>
                  <a:lnTo>
                    <a:pt x="84074" y="9525"/>
                  </a:lnTo>
                  <a:lnTo>
                    <a:pt x="84201" y="9398"/>
                  </a:lnTo>
                  <a:lnTo>
                    <a:pt x="84328" y="8509"/>
                  </a:lnTo>
                  <a:lnTo>
                    <a:pt x="84582" y="8001"/>
                  </a:lnTo>
                  <a:lnTo>
                    <a:pt x="84582" y="7620"/>
                  </a:lnTo>
                  <a:lnTo>
                    <a:pt x="84582" y="7493"/>
                  </a:lnTo>
                  <a:lnTo>
                    <a:pt x="84582" y="6985"/>
                  </a:lnTo>
                  <a:lnTo>
                    <a:pt x="84836" y="6858"/>
                  </a:lnTo>
                  <a:lnTo>
                    <a:pt x="84963" y="6604"/>
                  </a:lnTo>
                  <a:lnTo>
                    <a:pt x="85217" y="6350"/>
                  </a:lnTo>
                  <a:lnTo>
                    <a:pt x="85217" y="5969"/>
                  </a:lnTo>
                  <a:lnTo>
                    <a:pt x="85471" y="5969"/>
                  </a:lnTo>
                  <a:lnTo>
                    <a:pt x="85598" y="5715"/>
                  </a:lnTo>
                  <a:lnTo>
                    <a:pt x="85852" y="5461"/>
                  </a:lnTo>
                  <a:lnTo>
                    <a:pt x="85979" y="5334"/>
                  </a:lnTo>
                  <a:lnTo>
                    <a:pt x="86233" y="4953"/>
                  </a:lnTo>
                  <a:lnTo>
                    <a:pt x="87884" y="4191"/>
                  </a:lnTo>
                  <a:lnTo>
                    <a:pt x="89535" y="3810"/>
                  </a:lnTo>
                  <a:lnTo>
                    <a:pt x="94107" y="2413"/>
                  </a:lnTo>
                  <a:lnTo>
                    <a:pt x="98679" y="1270"/>
                  </a:lnTo>
                  <a:lnTo>
                    <a:pt x="103124" y="508"/>
                  </a:lnTo>
                  <a:lnTo>
                    <a:pt x="107950" y="127"/>
                  </a:lnTo>
                  <a:lnTo>
                    <a:pt x="112522" y="0"/>
                  </a:lnTo>
                  <a:lnTo>
                    <a:pt x="116967" y="127"/>
                  </a:lnTo>
                  <a:lnTo>
                    <a:pt x="121793" y="508"/>
                  </a:lnTo>
                  <a:lnTo>
                    <a:pt x="126492" y="1524"/>
                  </a:lnTo>
                  <a:lnTo>
                    <a:pt x="118618" y="2921"/>
                  </a:lnTo>
                  <a:lnTo>
                    <a:pt x="110363" y="4318"/>
                  </a:lnTo>
                  <a:lnTo>
                    <a:pt x="102489" y="5715"/>
                  </a:lnTo>
                  <a:lnTo>
                    <a:pt x="94488" y="6985"/>
                  </a:lnTo>
                  <a:lnTo>
                    <a:pt x="93980" y="6985"/>
                  </a:lnTo>
                  <a:lnTo>
                    <a:pt x="93472" y="7239"/>
                  </a:lnTo>
                  <a:lnTo>
                    <a:pt x="93091" y="7493"/>
                  </a:lnTo>
                  <a:lnTo>
                    <a:pt x="92710" y="7874"/>
                  </a:lnTo>
                  <a:lnTo>
                    <a:pt x="92583" y="8001"/>
                  </a:lnTo>
                  <a:lnTo>
                    <a:pt x="92583" y="8509"/>
                  </a:lnTo>
                  <a:lnTo>
                    <a:pt x="92710" y="10160"/>
                  </a:lnTo>
                  <a:lnTo>
                    <a:pt x="92837" y="10668"/>
                  </a:lnTo>
                  <a:lnTo>
                    <a:pt x="93345" y="10922"/>
                  </a:lnTo>
                  <a:lnTo>
                    <a:pt x="93980" y="11049"/>
                  </a:lnTo>
                  <a:lnTo>
                    <a:pt x="94488" y="11303"/>
                  </a:lnTo>
                  <a:lnTo>
                    <a:pt x="98171" y="11049"/>
                  </a:lnTo>
                  <a:lnTo>
                    <a:pt x="101854" y="10922"/>
                  </a:lnTo>
                  <a:lnTo>
                    <a:pt x="114427" y="8509"/>
                  </a:lnTo>
                  <a:lnTo>
                    <a:pt x="120904" y="7620"/>
                  </a:lnTo>
                  <a:lnTo>
                    <a:pt x="122428" y="7239"/>
                  </a:lnTo>
                  <a:lnTo>
                    <a:pt x="123317" y="6985"/>
                  </a:lnTo>
                  <a:lnTo>
                    <a:pt x="123952" y="6985"/>
                  </a:lnTo>
                  <a:lnTo>
                    <a:pt x="127127" y="6477"/>
                  </a:lnTo>
                  <a:lnTo>
                    <a:pt x="131572" y="5461"/>
                  </a:lnTo>
                  <a:lnTo>
                    <a:pt x="135890" y="4953"/>
                  </a:lnTo>
                  <a:lnTo>
                    <a:pt x="140335" y="4699"/>
                  </a:lnTo>
                  <a:lnTo>
                    <a:pt x="144780" y="4699"/>
                  </a:lnTo>
                  <a:lnTo>
                    <a:pt x="149098" y="5334"/>
                  </a:lnTo>
                  <a:lnTo>
                    <a:pt x="153289" y="5715"/>
                  </a:lnTo>
                  <a:lnTo>
                    <a:pt x="157988" y="6604"/>
                  </a:lnTo>
                  <a:close/>
                </a:path>
              </a:pathLst>
            </a:custGeom>
            <a:solidFill>
              <a:srgbClr val="804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853043" y="2589657"/>
              <a:ext cx="60707" cy="62358"/>
            </a:xfrm>
            <a:custGeom>
              <a:avLst/>
              <a:gdLst/>
              <a:ahLst/>
              <a:cxnLst/>
              <a:rect l="0" t="0" r="0" b="0"/>
              <a:pathLst>
                <a:path w="60707" h="62358">
                  <a:moveTo>
                    <a:pt x="33147" y="15621"/>
                  </a:moveTo>
                  <a:lnTo>
                    <a:pt x="26035" y="16002"/>
                  </a:lnTo>
                  <a:lnTo>
                    <a:pt x="24511" y="16002"/>
                  </a:lnTo>
                  <a:lnTo>
                    <a:pt x="22606" y="16129"/>
                  </a:lnTo>
                  <a:lnTo>
                    <a:pt x="18923" y="16129"/>
                  </a:lnTo>
                  <a:lnTo>
                    <a:pt x="15367" y="16129"/>
                  </a:lnTo>
                  <a:lnTo>
                    <a:pt x="14351" y="16002"/>
                  </a:lnTo>
                  <a:lnTo>
                    <a:pt x="13716" y="16002"/>
                  </a:lnTo>
                  <a:lnTo>
                    <a:pt x="11684" y="16002"/>
                  </a:lnTo>
                  <a:lnTo>
                    <a:pt x="8128" y="16002"/>
                  </a:lnTo>
                  <a:lnTo>
                    <a:pt x="4445" y="15748"/>
                  </a:lnTo>
                  <a:lnTo>
                    <a:pt x="3810" y="15621"/>
                  </a:lnTo>
                  <a:lnTo>
                    <a:pt x="3429" y="15240"/>
                  </a:lnTo>
                  <a:lnTo>
                    <a:pt x="2540" y="14605"/>
                  </a:lnTo>
                  <a:lnTo>
                    <a:pt x="2286" y="14351"/>
                  </a:lnTo>
                  <a:lnTo>
                    <a:pt x="0" y="11176"/>
                  </a:lnTo>
                  <a:lnTo>
                    <a:pt x="0" y="10668"/>
                  </a:lnTo>
                  <a:lnTo>
                    <a:pt x="0" y="10160"/>
                  </a:lnTo>
                  <a:lnTo>
                    <a:pt x="381" y="8128"/>
                  </a:lnTo>
                  <a:lnTo>
                    <a:pt x="1143" y="6477"/>
                  </a:lnTo>
                  <a:lnTo>
                    <a:pt x="2159" y="4826"/>
                  </a:lnTo>
                  <a:lnTo>
                    <a:pt x="3429" y="3937"/>
                  </a:lnTo>
                  <a:lnTo>
                    <a:pt x="4445" y="3175"/>
                  </a:lnTo>
                  <a:lnTo>
                    <a:pt x="6350" y="2286"/>
                  </a:lnTo>
                  <a:lnTo>
                    <a:pt x="8128" y="2159"/>
                  </a:lnTo>
                  <a:lnTo>
                    <a:pt x="9144" y="2032"/>
                  </a:lnTo>
                  <a:lnTo>
                    <a:pt x="10287" y="2159"/>
                  </a:lnTo>
                  <a:lnTo>
                    <a:pt x="11684" y="2032"/>
                  </a:lnTo>
                  <a:lnTo>
                    <a:pt x="13462" y="1778"/>
                  </a:lnTo>
                  <a:lnTo>
                    <a:pt x="14732" y="1143"/>
                  </a:lnTo>
                  <a:lnTo>
                    <a:pt x="16256" y="889"/>
                  </a:lnTo>
                  <a:lnTo>
                    <a:pt x="17526" y="254"/>
                  </a:lnTo>
                  <a:lnTo>
                    <a:pt x="18542" y="0"/>
                  </a:lnTo>
                  <a:lnTo>
                    <a:pt x="32385" y="254"/>
                  </a:lnTo>
                  <a:lnTo>
                    <a:pt x="46228" y="1016"/>
                  </a:lnTo>
                  <a:lnTo>
                    <a:pt x="47117" y="1143"/>
                  </a:lnTo>
                  <a:lnTo>
                    <a:pt x="47498" y="1143"/>
                  </a:lnTo>
                  <a:lnTo>
                    <a:pt x="47752" y="1524"/>
                  </a:lnTo>
                  <a:lnTo>
                    <a:pt x="49530" y="2540"/>
                  </a:lnTo>
                  <a:lnTo>
                    <a:pt x="50927" y="3683"/>
                  </a:lnTo>
                  <a:lnTo>
                    <a:pt x="52451" y="4699"/>
                  </a:lnTo>
                  <a:lnTo>
                    <a:pt x="53848" y="6223"/>
                  </a:lnTo>
                  <a:lnTo>
                    <a:pt x="54864" y="7493"/>
                  </a:lnTo>
                  <a:lnTo>
                    <a:pt x="56134" y="9017"/>
                  </a:lnTo>
                  <a:lnTo>
                    <a:pt x="57277" y="11049"/>
                  </a:lnTo>
                  <a:lnTo>
                    <a:pt x="58166" y="12700"/>
                  </a:lnTo>
                  <a:lnTo>
                    <a:pt x="59055" y="15113"/>
                  </a:lnTo>
                  <a:lnTo>
                    <a:pt x="59690" y="16891"/>
                  </a:lnTo>
                  <a:lnTo>
                    <a:pt x="60071" y="19304"/>
                  </a:lnTo>
                  <a:lnTo>
                    <a:pt x="60325" y="21336"/>
                  </a:lnTo>
                  <a:lnTo>
                    <a:pt x="60706" y="23876"/>
                  </a:lnTo>
                  <a:lnTo>
                    <a:pt x="60706" y="26035"/>
                  </a:lnTo>
                  <a:lnTo>
                    <a:pt x="60198" y="28321"/>
                  </a:lnTo>
                  <a:lnTo>
                    <a:pt x="59817" y="30607"/>
                  </a:lnTo>
                  <a:lnTo>
                    <a:pt x="58928" y="35814"/>
                  </a:lnTo>
                  <a:lnTo>
                    <a:pt x="57785" y="40767"/>
                  </a:lnTo>
                  <a:lnTo>
                    <a:pt x="57531" y="41783"/>
                  </a:lnTo>
                  <a:lnTo>
                    <a:pt x="56896" y="42926"/>
                  </a:lnTo>
                  <a:lnTo>
                    <a:pt x="56388" y="45593"/>
                  </a:lnTo>
                  <a:lnTo>
                    <a:pt x="55499" y="50419"/>
                  </a:lnTo>
                  <a:lnTo>
                    <a:pt x="54864" y="51943"/>
                  </a:lnTo>
                  <a:lnTo>
                    <a:pt x="54483" y="52832"/>
                  </a:lnTo>
                  <a:lnTo>
                    <a:pt x="54356" y="53467"/>
                  </a:lnTo>
                  <a:lnTo>
                    <a:pt x="53594" y="54610"/>
                  </a:lnTo>
                  <a:lnTo>
                    <a:pt x="53086" y="55372"/>
                  </a:lnTo>
                  <a:lnTo>
                    <a:pt x="52959" y="56007"/>
                  </a:lnTo>
                  <a:lnTo>
                    <a:pt x="51943" y="57150"/>
                  </a:lnTo>
                  <a:lnTo>
                    <a:pt x="51308" y="57531"/>
                  </a:lnTo>
                  <a:lnTo>
                    <a:pt x="50927" y="57912"/>
                  </a:lnTo>
                  <a:lnTo>
                    <a:pt x="50292" y="58293"/>
                  </a:lnTo>
                  <a:lnTo>
                    <a:pt x="49657" y="58674"/>
                  </a:lnTo>
                  <a:lnTo>
                    <a:pt x="48514" y="59055"/>
                  </a:lnTo>
                  <a:lnTo>
                    <a:pt x="46355" y="60071"/>
                  </a:lnTo>
                  <a:lnTo>
                    <a:pt x="44577" y="60960"/>
                  </a:lnTo>
                  <a:lnTo>
                    <a:pt x="42418" y="61468"/>
                  </a:lnTo>
                  <a:lnTo>
                    <a:pt x="40386" y="61976"/>
                  </a:lnTo>
                  <a:lnTo>
                    <a:pt x="38481" y="62103"/>
                  </a:lnTo>
                  <a:lnTo>
                    <a:pt x="36195" y="62357"/>
                  </a:lnTo>
                  <a:lnTo>
                    <a:pt x="34290" y="62103"/>
                  </a:lnTo>
                  <a:lnTo>
                    <a:pt x="32131" y="62103"/>
                  </a:lnTo>
                  <a:lnTo>
                    <a:pt x="29972" y="61849"/>
                  </a:lnTo>
                  <a:lnTo>
                    <a:pt x="28194" y="61341"/>
                  </a:lnTo>
                  <a:lnTo>
                    <a:pt x="26035" y="60579"/>
                  </a:lnTo>
                  <a:lnTo>
                    <a:pt x="24257" y="60071"/>
                  </a:lnTo>
                  <a:lnTo>
                    <a:pt x="22098" y="58801"/>
                  </a:lnTo>
                  <a:lnTo>
                    <a:pt x="20193" y="57912"/>
                  </a:lnTo>
                  <a:lnTo>
                    <a:pt x="18034" y="56769"/>
                  </a:lnTo>
                  <a:lnTo>
                    <a:pt x="16129" y="55372"/>
                  </a:lnTo>
                  <a:lnTo>
                    <a:pt x="11303" y="52197"/>
                  </a:lnTo>
                  <a:lnTo>
                    <a:pt x="9144" y="50546"/>
                  </a:lnTo>
                  <a:lnTo>
                    <a:pt x="8382" y="49784"/>
                  </a:lnTo>
                  <a:lnTo>
                    <a:pt x="7747" y="49149"/>
                  </a:lnTo>
                  <a:lnTo>
                    <a:pt x="7239" y="48514"/>
                  </a:lnTo>
                  <a:lnTo>
                    <a:pt x="6858" y="47752"/>
                  </a:lnTo>
                  <a:lnTo>
                    <a:pt x="6350" y="46736"/>
                  </a:lnTo>
                  <a:lnTo>
                    <a:pt x="6350" y="46228"/>
                  </a:lnTo>
                  <a:lnTo>
                    <a:pt x="6223" y="45466"/>
                  </a:lnTo>
                  <a:lnTo>
                    <a:pt x="6350" y="44831"/>
                  </a:lnTo>
                  <a:lnTo>
                    <a:pt x="6604" y="44069"/>
                  </a:lnTo>
                  <a:lnTo>
                    <a:pt x="6985" y="43307"/>
                  </a:lnTo>
                  <a:lnTo>
                    <a:pt x="7493" y="42291"/>
                  </a:lnTo>
                  <a:lnTo>
                    <a:pt x="7874" y="41783"/>
                  </a:lnTo>
                  <a:lnTo>
                    <a:pt x="8509" y="41021"/>
                  </a:lnTo>
                  <a:lnTo>
                    <a:pt x="9525" y="40513"/>
                  </a:lnTo>
                  <a:lnTo>
                    <a:pt x="11303" y="39243"/>
                  </a:lnTo>
                  <a:lnTo>
                    <a:pt x="13462" y="38227"/>
                  </a:lnTo>
                  <a:lnTo>
                    <a:pt x="15367" y="37973"/>
                  </a:lnTo>
                  <a:lnTo>
                    <a:pt x="17526" y="38100"/>
                  </a:lnTo>
                  <a:lnTo>
                    <a:pt x="21590" y="38481"/>
                  </a:lnTo>
                  <a:lnTo>
                    <a:pt x="25527" y="38862"/>
                  </a:lnTo>
                  <a:lnTo>
                    <a:pt x="29591" y="38862"/>
                  </a:lnTo>
                  <a:lnTo>
                    <a:pt x="34163" y="39243"/>
                  </a:lnTo>
                  <a:lnTo>
                    <a:pt x="34798" y="38100"/>
                  </a:lnTo>
                  <a:lnTo>
                    <a:pt x="36449" y="36576"/>
                  </a:lnTo>
                  <a:lnTo>
                    <a:pt x="36703" y="36195"/>
                  </a:lnTo>
                  <a:lnTo>
                    <a:pt x="36703" y="35941"/>
                  </a:lnTo>
                  <a:lnTo>
                    <a:pt x="36703" y="35814"/>
                  </a:lnTo>
                  <a:lnTo>
                    <a:pt x="37084" y="30226"/>
                  </a:lnTo>
                  <a:lnTo>
                    <a:pt x="37084" y="27686"/>
                  </a:lnTo>
                  <a:lnTo>
                    <a:pt x="37084" y="26162"/>
                  </a:lnTo>
                  <a:lnTo>
                    <a:pt x="37084" y="25654"/>
                  </a:lnTo>
                  <a:lnTo>
                    <a:pt x="37084" y="25273"/>
                  </a:lnTo>
                  <a:lnTo>
                    <a:pt x="37084" y="25019"/>
                  </a:lnTo>
                  <a:lnTo>
                    <a:pt x="37211" y="25019"/>
                  </a:lnTo>
                  <a:lnTo>
                    <a:pt x="37211" y="19050"/>
                  </a:lnTo>
                  <a:lnTo>
                    <a:pt x="36195" y="17907"/>
                  </a:lnTo>
                  <a:lnTo>
                    <a:pt x="34925" y="16764"/>
                  </a:lnTo>
                  <a:lnTo>
                    <a:pt x="41656" y="11430"/>
                  </a:lnTo>
                  <a:lnTo>
                    <a:pt x="40005" y="9271"/>
                  </a:lnTo>
                  <a:lnTo>
                    <a:pt x="42418" y="9017"/>
                  </a:lnTo>
                  <a:lnTo>
                    <a:pt x="42672" y="9271"/>
                  </a:lnTo>
                  <a:lnTo>
                    <a:pt x="47625" y="49911"/>
                  </a:lnTo>
                  <a:lnTo>
                    <a:pt x="24130" y="48514"/>
                  </a:lnTo>
                  <a:lnTo>
                    <a:pt x="26035" y="48895"/>
                  </a:lnTo>
                  <a:lnTo>
                    <a:pt x="24765" y="49657"/>
                  </a:lnTo>
                  <a:lnTo>
                    <a:pt x="22098" y="47879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960739" y="2593086"/>
              <a:ext cx="16765" cy="30989"/>
            </a:xfrm>
            <a:custGeom>
              <a:avLst/>
              <a:gdLst/>
              <a:ahLst/>
              <a:cxnLst/>
              <a:rect l="0" t="0" r="0" b="0"/>
              <a:pathLst>
                <a:path w="16765" h="30989">
                  <a:moveTo>
                    <a:pt x="12065" y="0"/>
                  </a:moveTo>
                  <a:lnTo>
                    <a:pt x="16002" y="5461"/>
                  </a:lnTo>
                  <a:lnTo>
                    <a:pt x="16764" y="20066"/>
                  </a:lnTo>
                  <a:lnTo>
                    <a:pt x="16764" y="30988"/>
                  </a:lnTo>
                  <a:lnTo>
                    <a:pt x="3048" y="30988"/>
                  </a:lnTo>
                  <a:lnTo>
                    <a:pt x="0" y="4699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035923" y="2577338"/>
              <a:ext cx="19178" cy="44705"/>
            </a:xfrm>
            <a:custGeom>
              <a:avLst/>
              <a:gdLst/>
              <a:ahLst/>
              <a:cxnLst/>
              <a:rect l="0" t="0" r="0" b="0"/>
              <a:pathLst>
                <a:path w="19178" h="44705">
                  <a:moveTo>
                    <a:pt x="4572" y="21209"/>
                  </a:moveTo>
                  <a:lnTo>
                    <a:pt x="0" y="5588"/>
                  </a:lnTo>
                  <a:lnTo>
                    <a:pt x="12446" y="1397"/>
                  </a:lnTo>
                  <a:lnTo>
                    <a:pt x="17399" y="0"/>
                  </a:lnTo>
                  <a:lnTo>
                    <a:pt x="17399" y="11430"/>
                  </a:lnTo>
                  <a:lnTo>
                    <a:pt x="19177" y="19177"/>
                  </a:lnTo>
                  <a:lnTo>
                    <a:pt x="19177" y="29083"/>
                  </a:lnTo>
                  <a:lnTo>
                    <a:pt x="19177" y="35814"/>
                  </a:lnTo>
                  <a:lnTo>
                    <a:pt x="17399" y="42164"/>
                  </a:lnTo>
                  <a:lnTo>
                    <a:pt x="5334" y="44704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39124" y="2573020"/>
              <a:ext cx="119889" cy="110110"/>
            </a:xfrm>
            <a:custGeom>
              <a:avLst/>
              <a:gdLst/>
              <a:ahLst/>
              <a:cxnLst/>
              <a:rect l="0" t="0" r="0" b="0"/>
              <a:pathLst>
                <a:path w="119889" h="110110">
                  <a:moveTo>
                    <a:pt x="9398" y="21844"/>
                  </a:moveTo>
                  <a:lnTo>
                    <a:pt x="18288" y="13081"/>
                  </a:lnTo>
                  <a:lnTo>
                    <a:pt x="27813" y="6096"/>
                  </a:lnTo>
                  <a:lnTo>
                    <a:pt x="32385" y="7874"/>
                  </a:lnTo>
                  <a:lnTo>
                    <a:pt x="41656" y="5334"/>
                  </a:lnTo>
                  <a:lnTo>
                    <a:pt x="48133" y="4572"/>
                  </a:lnTo>
                  <a:lnTo>
                    <a:pt x="51943" y="5715"/>
                  </a:lnTo>
                  <a:lnTo>
                    <a:pt x="56007" y="2921"/>
                  </a:lnTo>
                  <a:lnTo>
                    <a:pt x="60706" y="1016"/>
                  </a:lnTo>
                  <a:lnTo>
                    <a:pt x="65405" y="0"/>
                  </a:lnTo>
                  <a:lnTo>
                    <a:pt x="71628" y="0"/>
                  </a:lnTo>
                  <a:lnTo>
                    <a:pt x="74930" y="127"/>
                  </a:lnTo>
                  <a:lnTo>
                    <a:pt x="81534" y="1524"/>
                  </a:lnTo>
                  <a:lnTo>
                    <a:pt x="88011" y="4191"/>
                  </a:lnTo>
                  <a:lnTo>
                    <a:pt x="97917" y="10287"/>
                  </a:lnTo>
                  <a:lnTo>
                    <a:pt x="98552" y="12065"/>
                  </a:lnTo>
                  <a:lnTo>
                    <a:pt x="98679" y="13589"/>
                  </a:lnTo>
                  <a:lnTo>
                    <a:pt x="98679" y="14351"/>
                  </a:lnTo>
                  <a:lnTo>
                    <a:pt x="98425" y="16129"/>
                  </a:lnTo>
                  <a:lnTo>
                    <a:pt x="97409" y="17780"/>
                  </a:lnTo>
                  <a:lnTo>
                    <a:pt x="96266" y="20066"/>
                  </a:lnTo>
                  <a:lnTo>
                    <a:pt x="95758" y="20320"/>
                  </a:lnTo>
                  <a:lnTo>
                    <a:pt x="95123" y="21209"/>
                  </a:lnTo>
                  <a:lnTo>
                    <a:pt x="94742" y="20574"/>
                  </a:lnTo>
                  <a:lnTo>
                    <a:pt x="94488" y="20320"/>
                  </a:lnTo>
                  <a:lnTo>
                    <a:pt x="92456" y="19558"/>
                  </a:lnTo>
                  <a:lnTo>
                    <a:pt x="88646" y="18415"/>
                  </a:lnTo>
                  <a:lnTo>
                    <a:pt x="83947" y="17653"/>
                  </a:lnTo>
                  <a:lnTo>
                    <a:pt x="78867" y="16891"/>
                  </a:lnTo>
                  <a:lnTo>
                    <a:pt x="75565" y="19558"/>
                  </a:lnTo>
                  <a:lnTo>
                    <a:pt x="75184" y="24384"/>
                  </a:lnTo>
                  <a:lnTo>
                    <a:pt x="75438" y="27051"/>
                  </a:lnTo>
                  <a:lnTo>
                    <a:pt x="75438" y="27813"/>
                  </a:lnTo>
                  <a:lnTo>
                    <a:pt x="75819" y="30480"/>
                  </a:lnTo>
                  <a:lnTo>
                    <a:pt x="76327" y="32385"/>
                  </a:lnTo>
                  <a:lnTo>
                    <a:pt x="77470" y="34925"/>
                  </a:lnTo>
                  <a:lnTo>
                    <a:pt x="78613" y="36322"/>
                  </a:lnTo>
                  <a:lnTo>
                    <a:pt x="79502" y="37465"/>
                  </a:lnTo>
                  <a:lnTo>
                    <a:pt x="80899" y="38989"/>
                  </a:lnTo>
                  <a:lnTo>
                    <a:pt x="82804" y="40132"/>
                  </a:lnTo>
                  <a:lnTo>
                    <a:pt x="86106" y="41275"/>
                  </a:lnTo>
                  <a:lnTo>
                    <a:pt x="88138" y="41656"/>
                  </a:lnTo>
                  <a:lnTo>
                    <a:pt x="94361" y="45847"/>
                  </a:lnTo>
                  <a:lnTo>
                    <a:pt x="107315" y="55118"/>
                  </a:lnTo>
                  <a:lnTo>
                    <a:pt x="115443" y="60198"/>
                  </a:lnTo>
                  <a:lnTo>
                    <a:pt x="117602" y="62484"/>
                  </a:lnTo>
                  <a:lnTo>
                    <a:pt x="118999" y="65278"/>
                  </a:lnTo>
                  <a:lnTo>
                    <a:pt x="119888" y="68834"/>
                  </a:lnTo>
                  <a:lnTo>
                    <a:pt x="119888" y="72009"/>
                  </a:lnTo>
                  <a:lnTo>
                    <a:pt x="119507" y="73152"/>
                  </a:lnTo>
                  <a:lnTo>
                    <a:pt x="118999" y="73914"/>
                  </a:lnTo>
                  <a:lnTo>
                    <a:pt x="118618" y="74549"/>
                  </a:lnTo>
                  <a:lnTo>
                    <a:pt x="118237" y="75311"/>
                  </a:lnTo>
                  <a:lnTo>
                    <a:pt x="116713" y="76454"/>
                  </a:lnTo>
                  <a:lnTo>
                    <a:pt x="115443" y="76962"/>
                  </a:lnTo>
                  <a:lnTo>
                    <a:pt x="114427" y="76962"/>
                  </a:lnTo>
                  <a:lnTo>
                    <a:pt x="111887" y="77851"/>
                  </a:lnTo>
                  <a:lnTo>
                    <a:pt x="109093" y="77851"/>
                  </a:lnTo>
                  <a:lnTo>
                    <a:pt x="107315" y="77851"/>
                  </a:lnTo>
                  <a:lnTo>
                    <a:pt x="104013" y="76962"/>
                  </a:lnTo>
                  <a:lnTo>
                    <a:pt x="101092" y="76327"/>
                  </a:lnTo>
                  <a:lnTo>
                    <a:pt x="99695" y="75692"/>
                  </a:lnTo>
                  <a:lnTo>
                    <a:pt x="98171" y="75311"/>
                  </a:lnTo>
                  <a:lnTo>
                    <a:pt x="96647" y="74422"/>
                  </a:lnTo>
                  <a:lnTo>
                    <a:pt x="94996" y="73787"/>
                  </a:lnTo>
                  <a:lnTo>
                    <a:pt x="92075" y="72263"/>
                  </a:lnTo>
                  <a:lnTo>
                    <a:pt x="89027" y="70104"/>
                  </a:lnTo>
                  <a:lnTo>
                    <a:pt x="86106" y="68580"/>
                  </a:lnTo>
                  <a:lnTo>
                    <a:pt x="83058" y="66040"/>
                  </a:lnTo>
                  <a:lnTo>
                    <a:pt x="80264" y="64389"/>
                  </a:lnTo>
                  <a:lnTo>
                    <a:pt x="77343" y="61595"/>
                  </a:lnTo>
                  <a:lnTo>
                    <a:pt x="74549" y="59309"/>
                  </a:lnTo>
                  <a:lnTo>
                    <a:pt x="71628" y="56642"/>
                  </a:lnTo>
                  <a:lnTo>
                    <a:pt x="74549" y="59309"/>
                  </a:lnTo>
                  <a:lnTo>
                    <a:pt x="77343" y="61595"/>
                  </a:lnTo>
                  <a:lnTo>
                    <a:pt x="80264" y="64389"/>
                  </a:lnTo>
                  <a:lnTo>
                    <a:pt x="83058" y="66040"/>
                  </a:lnTo>
                  <a:lnTo>
                    <a:pt x="86106" y="68580"/>
                  </a:lnTo>
                  <a:lnTo>
                    <a:pt x="89027" y="70104"/>
                  </a:lnTo>
                  <a:lnTo>
                    <a:pt x="94996" y="73787"/>
                  </a:lnTo>
                  <a:lnTo>
                    <a:pt x="96139" y="75311"/>
                  </a:lnTo>
                  <a:lnTo>
                    <a:pt x="96647" y="76962"/>
                  </a:lnTo>
                  <a:lnTo>
                    <a:pt x="96647" y="78994"/>
                  </a:lnTo>
                  <a:lnTo>
                    <a:pt x="96266" y="82042"/>
                  </a:lnTo>
                  <a:lnTo>
                    <a:pt x="95504" y="82296"/>
                  </a:lnTo>
                  <a:lnTo>
                    <a:pt x="94361" y="82804"/>
                  </a:lnTo>
                  <a:lnTo>
                    <a:pt x="92837" y="83820"/>
                  </a:lnTo>
                  <a:lnTo>
                    <a:pt x="90805" y="84963"/>
                  </a:lnTo>
                  <a:lnTo>
                    <a:pt x="90678" y="84963"/>
                  </a:lnTo>
                  <a:lnTo>
                    <a:pt x="90551" y="84963"/>
                  </a:lnTo>
                  <a:lnTo>
                    <a:pt x="86741" y="85471"/>
                  </a:lnTo>
                  <a:lnTo>
                    <a:pt x="83312" y="85471"/>
                  </a:lnTo>
                  <a:lnTo>
                    <a:pt x="80264" y="85090"/>
                  </a:lnTo>
                  <a:lnTo>
                    <a:pt x="77089" y="84709"/>
                  </a:lnTo>
                  <a:lnTo>
                    <a:pt x="73914" y="83947"/>
                  </a:lnTo>
                  <a:lnTo>
                    <a:pt x="71120" y="82804"/>
                  </a:lnTo>
                  <a:lnTo>
                    <a:pt x="68326" y="82042"/>
                  </a:lnTo>
                  <a:lnTo>
                    <a:pt x="65659" y="80645"/>
                  </a:lnTo>
                  <a:lnTo>
                    <a:pt x="62865" y="78994"/>
                  </a:lnTo>
                  <a:lnTo>
                    <a:pt x="65659" y="80645"/>
                  </a:lnTo>
                  <a:lnTo>
                    <a:pt x="68326" y="82042"/>
                  </a:lnTo>
                  <a:lnTo>
                    <a:pt x="71120" y="82804"/>
                  </a:lnTo>
                  <a:lnTo>
                    <a:pt x="73914" y="83947"/>
                  </a:lnTo>
                  <a:lnTo>
                    <a:pt x="77089" y="84709"/>
                  </a:lnTo>
                  <a:lnTo>
                    <a:pt x="80264" y="85090"/>
                  </a:lnTo>
                  <a:lnTo>
                    <a:pt x="86741" y="85471"/>
                  </a:lnTo>
                  <a:lnTo>
                    <a:pt x="85217" y="86995"/>
                  </a:lnTo>
                  <a:lnTo>
                    <a:pt x="84582" y="88265"/>
                  </a:lnTo>
                  <a:lnTo>
                    <a:pt x="83693" y="89662"/>
                  </a:lnTo>
                  <a:lnTo>
                    <a:pt x="83312" y="90551"/>
                  </a:lnTo>
                  <a:lnTo>
                    <a:pt x="82677" y="91567"/>
                  </a:lnTo>
                  <a:lnTo>
                    <a:pt x="81661" y="93345"/>
                  </a:lnTo>
                  <a:lnTo>
                    <a:pt x="79629" y="95631"/>
                  </a:lnTo>
                  <a:lnTo>
                    <a:pt x="77724" y="97409"/>
                  </a:lnTo>
                  <a:lnTo>
                    <a:pt x="76327" y="98171"/>
                  </a:lnTo>
                  <a:lnTo>
                    <a:pt x="75438" y="98298"/>
                  </a:lnTo>
                  <a:lnTo>
                    <a:pt x="75057" y="98552"/>
                  </a:lnTo>
                  <a:lnTo>
                    <a:pt x="74803" y="98933"/>
                  </a:lnTo>
                  <a:lnTo>
                    <a:pt x="74295" y="98933"/>
                  </a:lnTo>
                  <a:lnTo>
                    <a:pt x="72898" y="99441"/>
                  </a:lnTo>
                  <a:lnTo>
                    <a:pt x="72263" y="99441"/>
                  </a:lnTo>
                  <a:lnTo>
                    <a:pt x="71755" y="99949"/>
                  </a:lnTo>
                  <a:lnTo>
                    <a:pt x="71628" y="99949"/>
                  </a:lnTo>
                  <a:lnTo>
                    <a:pt x="70231" y="99949"/>
                  </a:lnTo>
                  <a:lnTo>
                    <a:pt x="69215" y="99949"/>
                  </a:lnTo>
                  <a:lnTo>
                    <a:pt x="68580" y="99949"/>
                  </a:lnTo>
                  <a:lnTo>
                    <a:pt x="67945" y="99949"/>
                  </a:lnTo>
                  <a:lnTo>
                    <a:pt x="67310" y="99949"/>
                  </a:lnTo>
                  <a:lnTo>
                    <a:pt x="66421" y="99949"/>
                  </a:lnTo>
                  <a:lnTo>
                    <a:pt x="65659" y="99949"/>
                  </a:lnTo>
                  <a:lnTo>
                    <a:pt x="64135" y="99441"/>
                  </a:lnTo>
                  <a:lnTo>
                    <a:pt x="63754" y="99441"/>
                  </a:lnTo>
                  <a:lnTo>
                    <a:pt x="63373" y="99441"/>
                  </a:lnTo>
                  <a:lnTo>
                    <a:pt x="62484" y="99187"/>
                  </a:lnTo>
                  <a:lnTo>
                    <a:pt x="60960" y="98933"/>
                  </a:lnTo>
                  <a:lnTo>
                    <a:pt x="59055" y="98171"/>
                  </a:lnTo>
                  <a:lnTo>
                    <a:pt x="60960" y="98933"/>
                  </a:lnTo>
                  <a:lnTo>
                    <a:pt x="62484" y="99187"/>
                  </a:lnTo>
                  <a:lnTo>
                    <a:pt x="63373" y="99441"/>
                  </a:lnTo>
                  <a:lnTo>
                    <a:pt x="63754" y="99441"/>
                  </a:lnTo>
                  <a:lnTo>
                    <a:pt x="64135" y="99441"/>
                  </a:lnTo>
                  <a:lnTo>
                    <a:pt x="66421" y="99949"/>
                  </a:lnTo>
                  <a:lnTo>
                    <a:pt x="67945" y="99949"/>
                  </a:lnTo>
                  <a:lnTo>
                    <a:pt x="69215" y="99949"/>
                  </a:lnTo>
                  <a:lnTo>
                    <a:pt x="71628" y="99949"/>
                  </a:lnTo>
                  <a:lnTo>
                    <a:pt x="71755" y="99949"/>
                  </a:lnTo>
                  <a:lnTo>
                    <a:pt x="72263" y="99441"/>
                  </a:lnTo>
                  <a:lnTo>
                    <a:pt x="72898" y="99441"/>
                  </a:lnTo>
                  <a:lnTo>
                    <a:pt x="74295" y="98933"/>
                  </a:lnTo>
                  <a:lnTo>
                    <a:pt x="74803" y="98933"/>
                  </a:lnTo>
                  <a:lnTo>
                    <a:pt x="75438" y="98298"/>
                  </a:lnTo>
                  <a:lnTo>
                    <a:pt x="76327" y="98171"/>
                  </a:lnTo>
                  <a:lnTo>
                    <a:pt x="77724" y="97409"/>
                  </a:lnTo>
                  <a:lnTo>
                    <a:pt x="79629" y="95631"/>
                  </a:lnTo>
                  <a:lnTo>
                    <a:pt x="80899" y="95123"/>
                  </a:lnTo>
                  <a:lnTo>
                    <a:pt x="81788" y="96647"/>
                  </a:lnTo>
                  <a:lnTo>
                    <a:pt x="82169" y="97536"/>
                  </a:lnTo>
                  <a:lnTo>
                    <a:pt x="82296" y="98171"/>
                  </a:lnTo>
                  <a:lnTo>
                    <a:pt x="82423" y="99441"/>
                  </a:lnTo>
                  <a:lnTo>
                    <a:pt x="82677" y="100330"/>
                  </a:lnTo>
                  <a:lnTo>
                    <a:pt x="82423" y="101600"/>
                  </a:lnTo>
                  <a:lnTo>
                    <a:pt x="82169" y="101981"/>
                  </a:lnTo>
                  <a:lnTo>
                    <a:pt x="82042" y="101981"/>
                  </a:lnTo>
                  <a:lnTo>
                    <a:pt x="82042" y="102489"/>
                  </a:lnTo>
                  <a:lnTo>
                    <a:pt x="81661" y="102489"/>
                  </a:lnTo>
                  <a:lnTo>
                    <a:pt x="76835" y="105918"/>
                  </a:lnTo>
                  <a:lnTo>
                    <a:pt x="75184" y="106807"/>
                  </a:lnTo>
                  <a:lnTo>
                    <a:pt x="72263" y="108458"/>
                  </a:lnTo>
                  <a:lnTo>
                    <a:pt x="68961" y="109347"/>
                  </a:lnTo>
                  <a:lnTo>
                    <a:pt x="65659" y="110109"/>
                  </a:lnTo>
                  <a:lnTo>
                    <a:pt x="62738" y="110109"/>
                  </a:lnTo>
                  <a:lnTo>
                    <a:pt x="59436" y="110109"/>
                  </a:lnTo>
                  <a:lnTo>
                    <a:pt x="56769" y="109093"/>
                  </a:lnTo>
                  <a:lnTo>
                    <a:pt x="52578" y="107061"/>
                  </a:lnTo>
                  <a:lnTo>
                    <a:pt x="48768" y="105029"/>
                  </a:lnTo>
                  <a:lnTo>
                    <a:pt x="45339" y="102616"/>
                  </a:lnTo>
                  <a:lnTo>
                    <a:pt x="42037" y="99949"/>
                  </a:lnTo>
                  <a:lnTo>
                    <a:pt x="38862" y="96393"/>
                  </a:lnTo>
                  <a:lnTo>
                    <a:pt x="36068" y="93218"/>
                  </a:lnTo>
                  <a:lnTo>
                    <a:pt x="33655" y="88900"/>
                  </a:lnTo>
                  <a:lnTo>
                    <a:pt x="28575" y="82042"/>
                  </a:lnTo>
                  <a:lnTo>
                    <a:pt x="24892" y="78105"/>
                  </a:lnTo>
                  <a:lnTo>
                    <a:pt x="22352" y="75692"/>
                  </a:lnTo>
                  <a:lnTo>
                    <a:pt x="19812" y="72771"/>
                  </a:lnTo>
                  <a:lnTo>
                    <a:pt x="16129" y="68580"/>
                  </a:lnTo>
                  <a:lnTo>
                    <a:pt x="11938" y="63881"/>
                  </a:lnTo>
                  <a:lnTo>
                    <a:pt x="10922" y="62484"/>
                  </a:lnTo>
                  <a:lnTo>
                    <a:pt x="10795" y="61849"/>
                  </a:lnTo>
                  <a:lnTo>
                    <a:pt x="7747" y="55880"/>
                  </a:lnTo>
                  <a:lnTo>
                    <a:pt x="6604" y="53467"/>
                  </a:lnTo>
                  <a:lnTo>
                    <a:pt x="3937" y="46736"/>
                  </a:lnTo>
                  <a:lnTo>
                    <a:pt x="2286" y="41275"/>
                  </a:lnTo>
                  <a:lnTo>
                    <a:pt x="0" y="34544"/>
                  </a:lnTo>
                  <a:lnTo>
                    <a:pt x="2921" y="29591"/>
                  </a:lnTo>
                  <a:close/>
                </a:path>
              </a:pathLst>
            </a:custGeom>
            <a:solidFill>
              <a:srgbClr val="FFCCC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817737" y="2041525"/>
              <a:ext cx="20448" cy="14098"/>
            </a:xfrm>
            <a:custGeom>
              <a:avLst/>
              <a:gdLst/>
              <a:ahLst/>
              <a:cxnLst/>
              <a:rect l="0" t="0" r="0" b="0"/>
              <a:pathLst>
                <a:path w="20448" h="14098">
                  <a:moveTo>
                    <a:pt x="8509" y="3556"/>
                  </a:moveTo>
                  <a:lnTo>
                    <a:pt x="11557" y="1143"/>
                  </a:lnTo>
                  <a:lnTo>
                    <a:pt x="13970" y="0"/>
                  </a:lnTo>
                  <a:lnTo>
                    <a:pt x="17526" y="508"/>
                  </a:lnTo>
                  <a:lnTo>
                    <a:pt x="18796" y="3048"/>
                  </a:lnTo>
                  <a:lnTo>
                    <a:pt x="19939" y="4572"/>
                  </a:lnTo>
                  <a:lnTo>
                    <a:pt x="20447" y="9017"/>
                  </a:lnTo>
                  <a:lnTo>
                    <a:pt x="18542" y="13208"/>
                  </a:lnTo>
                  <a:lnTo>
                    <a:pt x="15240" y="13843"/>
                  </a:lnTo>
                  <a:lnTo>
                    <a:pt x="11938" y="13462"/>
                  </a:lnTo>
                  <a:lnTo>
                    <a:pt x="7493" y="13208"/>
                  </a:lnTo>
                  <a:lnTo>
                    <a:pt x="4064" y="13208"/>
                  </a:lnTo>
                  <a:lnTo>
                    <a:pt x="0" y="14097"/>
                  </a:lnTo>
                  <a:lnTo>
                    <a:pt x="3683" y="11684"/>
                  </a:lnTo>
                  <a:lnTo>
                    <a:pt x="5588" y="11430"/>
                  </a:lnTo>
                  <a:lnTo>
                    <a:pt x="8509" y="10795"/>
                  </a:lnTo>
                  <a:lnTo>
                    <a:pt x="11684" y="11684"/>
                  </a:lnTo>
                  <a:lnTo>
                    <a:pt x="13462" y="11938"/>
                  </a:lnTo>
                  <a:lnTo>
                    <a:pt x="15748" y="12319"/>
                  </a:lnTo>
                  <a:lnTo>
                    <a:pt x="16510" y="10795"/>
                  </a:lnTo>
                  <a:lnTo>
                    <a:pt x="18796" y="9652"/>
                  </a:lnTo>
                  <a:lnTo>
                    <a:pt x="18796" y="7747"/>
                  </a:lnTo>
                  <a:lnTo>
                    <a:pt x="18796" y="5334"/>
                  </a:lnTo>
                  <a:lnTo>
                    <a:pt x="18161" y="3937"/>
                  </a:lnTo>
                  <a:lnTo>
                    <a:pt x="16510" y="3048"/>
                  </a:lnTo>
                  <a:lnTo>
                    <a:pt x="15748" y="2159"/>
                  </a:lnTo>
                  <a:lnTo>
                    <a:pt x="15240" y="1905"/>
                  </a:lnTo>
                  <a:lnTo>
                    <a:pt x="12573" y="3048"/>
                  </a:lnTo>
                  <a:lnTo>
                    <a:pt x="11303" y="3556"/>
                  </a:lnTo>
                  <a:lnTo>
                    <a:pt x="10287" y="3937"/>
                  </a:lnTo>
                  <a:lnTo>
                    <a:pt x="9144" y="3937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820912" y="2080006"/>
              <a:ext cx="14225" cy="3049"/>
            </a:xfrm>
            <a:custGeom>
              <a:avLst/>
              <a:gdLst/>
              <a:ahLst/>
              <a:cxnLst/>
              <a:rect l="0" t="0" r="0" b="0"/>
              <a:pathLst>
                <a:path w="14225" h="3049">
                  <a:moveTo>
                    <a:pt x="0" y="0"/>
                  </a:moveTo>
                  <a:lnTo>
                    <a:pt x="3048" y="508"/>
                  </a:lnTo>
                  <a:lnTo>
                    <a:pt x="4699" y="508"/>
                  </a:lnTo>
                  <a:lnTo>
                    <a:pt x="6350" y="508"/>
                  </a:lnTo>
                  <a:lnTo>
                    <a:pt x="8128" y="254"/>
                  </a:lnTo>
                  <a:lnTo>
                    <a:pt x="10160" y="0"/>
                  </a:lnTo>
                  <a:lnTo>
                    <a:pt x="12954" y="0"/>
                  </a:lnTo>
                  <a:lnTo>
                    <a:pt x="14224" y="0"/>
                  </a:lnTo>
                  <a:lnTo>
                    <a:pt x="13843" y="508"/>
                  </a:lnTo>
                  <a:lnTo>
                    <a:pt x="13589" y="2286"/>
                  </a:lnTo>
                  <a:lnTo>
                    <a:pt x="12700" y="2667"/>
                  </a:lnTo>
                  <a:lnTo>
                    <a:pt x="10795" y="3048"/>
                  </a:lnTo>
                  <a:lnTo>
                    <a:pt x="7874" y="3048"/>
                  </a:lnTo>
                  <a:lnTo>
                    <a:pt x="4699" y="3048"/>
                  </a:lnTo>
                  <a:lnTo>
                    <a:pt x="2159" y="3048"/>
                  </a:lnTo>
                  <a:lnTo>
                    <a:pt x="1143" y="2413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823960" y="2089785"/>
              <a:ext cx="9018" cy="4573"/>
            </a:xfrm>
            <a:custGeom>
              <a:avLst/>
              <a:gdLst/>
              <a:ahLst/>
              <a:cxnLst/>
              <a:rect l="0" t="0" r="0" b="0"/>
              <a:pathLst>
                <a:path w="9018" h="4573">
                  <a:moveTo>
                    <a:pt x="0" y="2921"/>
                  </a:moveTo>
                  <a:lnTo>
                    <a:pt x="2667" y="2667"/>
                  </a:lnTo>
                  <a:lnTo>
                    <a:pt x="3556" y="1905"/>
                  </a:lnTo>
                  <a:lnTo>
                    <a:pt x="6477" y="508"/>
                  </a:lnTo>
                  <a:lnTo>
                    <a:pt x="8255" y="0"/>
                  </a:lnTo>
                  <a:lnTo>
                    <a:pt x="9017" y="381"/>
                  </a:lnTo>
                  <a:lnTo>
                    <a:pt x="8890" y="1397"/>
                  </a:lnTo>
                  <a:lnTo>
                    <a:pt x="5842" y="3937"/>
                  </a:lnTo>
                  <a:lnTo>
                    <a:pt x="3937" y="4191"/>
                  </a:lnTo>
                  <a:lnTo>
                    <a:pt x="635" y="4572"/>
                  </a:lnTo>
                  <a:lnTo>
                    <a:pt x="127" y="406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809482" y="1998218"/>
              <a:ext cx="8637" cy="4319"/>
            </a:xfrm>
            <a:custGeom>
              <a:avLst/>
              <a:gdLst/>
              <a:ahLst/>
              <a:cxnLst/>
              <a:rect l="0" t="0" r="0" b="0"/>
              <a:pathLst>
                <a:path w="8637" h="4319">
                  <a:moveTo>
                    <a:pt x="3937" y="254"/>
                  </a:moveTo>
                  <a:lnTo>
                    <a:pt x="5842" y="508"/>
                  </a:lnTo>
                  <a:lnTo>
                    <a:pt x="7112" y="635"/>
                  </a:lnTo>
                  <a:lnTo>
                    <a:pt x="8636" y="1016"/>
                  </a:lnTo>
                  <a:lnTo>
                    <a:pt x="8636" y="4318"/>
                  </a:lnTo>
                  <a:lnTo>
                    <a:pt x="6477" y="4191"/>
                  </a:lnTo>
                  <a:lnTo>
                    <a:pt x="4699" y="4318"/>
                  </a:lnTo>
                  <a:lnTo>
                    <a:pt x="381" y="4318"/>
                  </a:lnTo>
                  <a:lnTo>
                    <a:pt x="0" y="3556"/>
                  </a:lnTo>
                  <a:lnTo>
                    <a:pt x="0" y="3175"/>
                  </a:lnTo>
                  <a:lnTo>
                    <a:pt x="0" y="2794"/>
                  </a:lnTo>
                  <a:lnTo>
                    <a:pt x="0" y="1778"/>
                  </a:lnTo>
                  <a:lnTo>
                    <a:pt x="0" y="1524"/>
                  </a:lnTo>
                  <a:lnTo>
                    <a:pt x="1016" y="1016"/>
                  </a:lnTo>
                  <a:lnTo>
                    <a:pt x="1270" y="63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92464" y="1959229"/>
              <a:ext cx="44070" cy="11177"/>
            </a:xfrm>
            <a:custGeom>
              <a:avLst/>
              <a:gdLst/>
              <a:ahLst/>
              <a:cxnLst/>
              <a:rect l="0" t="0" r="0" b="0"/>
              <a:pathLst>
                <a:path w="44070" h="11177">
                  <a:moveTo>
                    <a:pt x="762" y="8509"/>
                  </a:moveTo>
                  <a:lnTo>
                    <a:pt x="3937" y="6731"/>
                  </a:lnTo>
                  <a:lnTo>
                    <a:pt x="6604" y="5969"/>
                  </a:lnTo>
                  <a:lnTo>
                    <a:pt x="11938" y="3429"/>
                  </a:lnTo>
                  <a:lnTo>
                    <a:pt x="15748" y="2159"/>
                  </a:lnTo>
                  <a:lnTo>
                    <a:pt x="18669" y="1016"/>
                  </a:lnTo>
                  <a:lnTo>
                    <a:pt x="19939" y="889"/>
                  </a:lnTo>
                  <a:lnTo>
                    <a:pt x="22860" y="0"/>
                  </a:lnTo>
                  <a:lnTo>
                    <a:pt x="26289" y="508"/>
                  </a:lnTo>
                  <a:lnTo>
                    <a:pt x="28448" y="889"/>
                  </a:lnTo>
                  <a:lnTo>
                    <a:pt x="30226" y="1524"/>
                  </a:lnTo>
                  <a:lnTo>
                    <a:pt x="33528" y="2286"/>
                  </a:lnTo>
                  <a:lnTo>
                    <a:pt x="36576" y="3429"/>
                  </a:lnTo>
                  <a:lnTo>
                    <a:pt x="38608" y="4826"/>
                  </a:lnTo>
                  <a:lnTo>
                    <a:pt x="40132" y="5842"/>
                  </a:lnTo>
                  <a:lnTo>
                    <a:pt x="41148" y="5842"/>
                  </a:lnTo>
                  <a:lnTo>
                    <a:pt x="42799" y="5842"/>
                  </a:lnTo>
                  <a:lnTo>
                    <a:pt x="44069" y="7493"/>
                  </a:lnTo>
                  <a:lnTo>
                    <a:pt x="44069" y="8890"/>
                  </a:lnTo>
                  <a:lnTo>
                    <a:pt x="43434" y="10160"/>
                  </a:lnTo>
                  <a:lnTo>
                    <a:pt x="41529" y="9017"/>
                  </a:lnTo>
                  <a:lnTo>
                    <a:pt x="37592" y="6731"/>
                  </a:lnTo>
                  <a:lnTo>
                    <a:pt x="33147" y="4699"/>
                  </a:lnTo>
                  <a:lnTo>
                    <a:pt x="24892" y="2794"/>
                  </a:lnTo>
                  <a:lnTo>
                    <a:pt x="20574" y="3302"/>
                  </a:lnTo>
                  <a:lnTo>
                    <a:pt x="16129" y="4318"/>
                  </a:lnTo>
                  <a:lnTo>
                    <a:pt x="11430" y="6223"/>
                  </a:lnTo>
                  <a:lnTo>
                    <a:pt x="5461" y="8763"/>
                  </a:lnTo>
                  <a:lnTo>
                    <a:pt x="2286" y="10033"/>
                  </a:lnTo>
                  <a:lnTo>
                    <a:pt x="762" y="11176"/>
                  </a:lnTo>
                  <a:lnTo>
                    <a:pt x="0" y="11049"/>
                  </a:lnTo>
                  <a:lnTo>
                    <a:pt x="0" y="10033"/>
                  </a:lnTo>
                  <a:lnTo>
                    <a:pt x="127" y="9017"/>
                  </a:lnTo>
                  <a:close/>
                </a:path>
              </a:pathLst>
            </a:custGeom>
            <a:solidFill>
              <a:srgbClr val="AE5700"/>
            </a:solidFill>
            <a:ln w="0" cap="flat" cmpd="sng" algn="ctr">
              <a:solidFill>
                <a:srgbClr val="AE5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811387" y="1930146"/>
              <a:ext cx="6605" cy="28703"/>
            </a:xfrm>
            <a:custGeom>
              <a:avLst/>
              <a:gdLst/>
              <a:ahLst/>
              <a:cxnLst/>
              <a:rect l="0" t="0" r="0" b="0"/>
              <a:pathLst>
                <a:path w="6605" h="28703">
                  <a:moveTo>
                    <a:pt x="6604" y="0"/>
                  </a:moveTo>
                  <a:lnTo>
                    <a:pt x="5842" y="762"/>
                  </a:lnTo>
                  <a:lnTo>
                    <a:pt x="4572" y="3429"/>
                  </a:lnTo>
                  <a:lnTo>
                    <a:pt x="3810" y="6223"/>
                  </a:lnTo>
                  <a:lnTo>
                    <a:pt x="3429" y="8763"/>
                  </a:lnTo>
                  <a:lnTo>
                    <a:pt x="2667" y="13589"/>
                  </a:lnTo>
                  <a:lnTo>
                    <a:pt x="2667" y="18796"/>
                  </a:lnTo>
                  <a:lnTo>
                    <a:pt x="2794" y="21209"/>
                  </a:lnTo>
                  <a:lnTo>
                    <a:pt x="3429" y="24003"/>
                  </a:lnTo>
                  <a:lnTo>
                    <a:pt x="3556" y="25654"/>
                  </a:lnTo>
                  <a:lnTo>
                    <a:pt x="3937" y="27178"/>
                  </a:lnTo>
                  <a:lnTo>
                    <a:pt x="2286" y="28702"/>
                  </a:lnTo>
                  <a:lnTo>
                    <a:pt x="1524" y="28321"/>
                  </a:lnTo>
                  <a:lnTo>
                    <a:pt x="1016" y="27940"/>
                  </a:lnTo>
                  <a:lnTo>
                    <a:pt x="762" y="27559"/>
                  </a:lnTo>
                  <a:lnTo>
                    <a:pt x="635" y="25654"/>
                  </a:lnTo>
                  <a:lnTo>
                    <a:pt x="381" y="21971"/>
                  </a:lnTo>
                  <a:lnTo>
                    <a:pt x="0" y="17018"/>
                  </a:lnTo>
                  <a:lnTo>
                    <a:pt x="381" y="11811"/>
                  </a:lnTo>
                  <a:lnTo>
                    <a:pt x="635" y="7620"/>
                  </a:lnTo>
                  <a:lnTo>
                    <a:pt x="1397" y="5715"/>
                  </a:lnTo>
                  <a:lnTo>
                    <a:pt x="2667" y="1397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AE5700"/>
            </a:solidFill>
            <a:ln w="0" cap="flat" cmpd="sng" algn="ctr">
              <a:solidFill>
                <a:srgbClr val="AE5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810879" y="1947799"/>
              <a:ext cx="152782" cy="50293"/>
            </a:xfrm>
            <a:custGeom>
              <a:avLst/>
              <a:gdLst/>
              <a:ahLst/>
              <a:cxnLst/>
              <a:rect l="0" t="0" r="0" b="0"/>
              <a:pathLst>
                <a:path w="152782" h="50293">
                  <a:moveTo>
                    <a:pt x="0" y="50292"/>
                  </a:moveTo>
                  <a:lnTo>
                    <a:pt x="5080" y="46609"/>
                  </a:lnTo>
                  <a:lnTo>
                    <a:pt x="8763" y="43180"/>
                  </a:lnTo>
                  <a:lnTo>
                    <a:pt x="15621" y="38735"/>
                  </a:lnTo>
                  <a:lnTo>
                    <a:pt x="22606" y="34163"/>
                  </a:lnTo>
                  <a:lnTo>
                    <a:pt x="30099" y="27178"/>
                  </a:lnTo>
                  <a:lnTo>
                    <a:pt x="35306" y="19939"/>
                  </a:lnTo>
                  <a:lnTo>
                    <a:pt x="41148" y="15367"/>
                  </a:lnTo>
                  <a:lnTo>
                    <a:pt x="45593" y="13589"/>
                  </a:lnTo>
                  <a:lnTo>
                    <a:pt x="54737" y="9906"/>
                  </a:lnTo>
                  <a:lnTo>
                    <a:pt x="66421" y="6731"/>
                  </a:lnTo>
                  <a:lnTo>
                    <a:pt x="80264" y="3175"/>
                  </a:lnTo>
                  <a:lnTo>
                    <a:pt x="91186" y="1397"/>
                  </a:lnTo>
                  <a:lnTo>
                    <a:pt x="102235" y="0"/>
                  </a:lnTo>
                  <a:lnTo>
                    <a:pt x="115189" y="254"/>
                  </a:lnTo>
                  <a:lnTo>
                    <a:pt x="125222" y="2413"/>
                  </a:lnTo>
                  <a:lnTo>
                    <a:pt x="133858" y="4191"/>
                  </a:lnTo>
                  <a:lnTo>
                    <a:pt x="140970" y="4572"/>
                  </a:lnTo>
                  <a:lnTo>
                    <a:pt x="145034" y="6731"/>
                  </a:lnTo>
                  <a:lnTo>
                    <a:pt x="152781" y="14605"/>
                  </a:lnTo>
                  <a:lnTo>
                    <a:pt x="135128" y="30480"/>
                  </a:lnTo>
                  <a:lnTo>
                    <a:pt x="121412" y="19558"/>
                  </a:lnTo>
                  <a:close/>
                </a:path>
              </a:pathLst>
            </a:custGeom>
            <a:solidFill>
              <a:srgbClr val="AE5700"/>
            </a:solidFill>
            <a:ln w="0" cap="flat" cmpd="sng" algn="ctr">
              <a:solidFill>
                <a:srgbClr val="AE5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822182" y="1940814"/>
              <a:ext cx="42546" cy="14606"/>
            </a:xfrm>
            <a:custGeom>
              <a:avLst/>
              <a:gdLst/>
              <a:ahLst/>
              <a:cxnLst/>
              <a:rect l="0" t="0" r="0" b="0"/>
              <a:pathLst>
                <a:path w="42546" h="14606">
                  <a:moveTo>
                    <a:pt x="2794" y="0"/>
                  </a:moveTo>
                  <a:lnTo>
                    <a:pt x="8509" y="635"/>
                  </a:lnTo>
                  <a:lnTo>
                    <a:pt x="14732" y="2159"/>
                  </a:lnTo>
                  <a:lnTo>
                    <a:pt x="18542" y="2794"/>
                  </a:lnTo>
                  <a:lnTo>
                    <a:pt x="22860" y="3810"/>
                  </a:lnTo>
                  <a:lnTo>
                    <a:pt x="28829" y="5588"/>
                  </a:lnTo>
                  <a:lnTo>
                    <a:pt x="37211" y="9271"/>
                  </a:lnTo>
                  <a:lnTo>
                    <a:pt x="40386" y="12319"/>
                  </a:lnTo>
                  <a:lnTo>
                    <a:pt x="42545" y="13081"/>
                  </a:lnTo>
                  <a:lnTo>
                    <a:pt x="39116" y="14605"/>
                  </a:lnTo>
                  <a:lnTo>
                    <a:pt x="33655" y="10922"/>
                  </a:lnTo>
                  <a:lnTo>
                    <a:pt x="26924" y="8128"/>
                  </a:lnTo>
                  <a:lnTo>
                    <a:pt x="20447" y="5207"/>
                  </a:lnTo>
                  <a:lnTo>
                    <a:pt x="14224" y="3810"/>
                  </a:lnTo>
                  <a:lnTo>
                    <a:pt x="7112" y="2286"/>
                  </a:lnTo>
                  <a:lnTo>
                    <a:pt x="4318" y="2159"/>
                  </a:lnTo>
                  <a:lnTo>
                    <a:pt x="0" y="1651"/>
                  </a:lnTo>
                  <a:close/>
                </a:path>
              </a:pathLst>
            </a:custGeom>
            <a:solidFill>
              <a:srgbClr val="AE5700"/>
            </a:solidFill>
            <a:ln w="0" cap="flat" cmpd="sng" algn="ctr">
              <a:solidFill>
                <a:srgbClr val="AE5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818118" y="1949196"/>
              <a:ext cx="199391" cy="74677"/>
            </a:xfrm>
            <a:custGeom>
              <a:avLst/>
              <a:gdLst/>
              <a:ahLst/>
              <a:cxnLst/>
              <a:rect l="0" t="0" r="0" b="0"/>
              <a:pathLst>
                <a:path w="199391" h="74677">
                  <a:moveTo>
                    <a:pt x="3302" y="43561"/>
                  </a:moveTo>
                  <a:lnTo>
                    <a:pt x="4699" y="42672"/>
                  </a:lnTo>
                  <a:lnTo>
                    <a:pt x="6223" y="41783"/>
                  </a:lnTo>
                  <a:lnTo>
                    <a:pt x="7239" y="40259"/>
                  </a:lnTo>
                  <a:lnTo>
                    <a:pt x="7874" y="39878"/>
                  </a:lnTo>
                  <a:lnTo>
                    <a:pt x="8382" y="39497"/>
                  </a:lnTo>
                  <a:lnTo>
                    <a:pt x="8763" y="39243"/>
                  </a:lnTo>
                  <a:lnTo>
                    <a:pt x="9779" y="39116"/>
                  </a:lnTo>
                  <a:lnTo>
                    <a:pt x="9906" y="39116"/>
                  </a:lnTo>
                  <a:lnTo>
                    <a:pt x="10033" y="38735"/>
                  </a:lnTo>
                  <a:lnTo>
                    <a:pt x="10033" y="38481"/>
                  </a:lnTo>
                  <a:lnTo>
                    <a:pt x="10287" y="38481"/>
                  </a:lnTo>
                  <a:lnTo>
                    <a:pt x="10414" y="38354"/>
                  </a:lnTo>
                  <a:lnTo>
                    <a:pt x="10541" y="38354"/>
                  </a:lnTo>
                  <a:lnTo>
                    <a:pt x="12192" y="37592"/>
                  </a:lnTo>
                  <a:lnTo>
                    <a:pt x="12827" y="36703"/>
                  </a:lnTo>
                  <a:lnTo>
                    <a:pt x="13462" y="36449"/>
                  </a:lnTo>
                  <a:lnTo>
                    <a:pt x="15367" y="35306"/>
                  </a:lnTo>
                  <a:lnTo>
                    <a:pt x="17018" y="34036"/>
                  </a:lnTo>
                  <a:lnTo>
                    <a:pt x="17653" y="33655"/>
                  </a:lnTo>
                  <a:lnTo>
                    <a:pt x="18415" y="32512"/>
                  </a:lnTo>
                  <a:lnTo>
                    <a:pt x="19431" y="32258"/>
                  </a:lnTo>
                  <a:lnTo>
                    <a:pt x="20193" y="31369"/>
                  </a:lnTo>
                  <a:lnTo>
                    <a:pt x="20701" y="30607"/>
                  </a:lnTo>
                  <a:lnTo>
                    <a:pt x="21463" y="29972"/>
                  </a:lnTo>
                  <a:lnTo>
                    <a:pt x="23241" y="28321"/>
                  </a:lnTo>
                  <a:lnTo>
                    <a:pt x="24511" y="26797"/>
                  </a:lnTo>
                  <a:lnTo>
                    <a:pt x="25527" y="26416"/>
                  </a:lnTo>
                  <a:lnTo>
                    <a:pt x="26162" y="25654"/>
                  </a:lnTo>
                  <a:lnTo>
                    <a:pt x="32639" y="17907"/>
                  </a:lnTo>
                  <a:lnTo>
                    <a:pt x="33528" y="17526"/>
                  </a:lnTo>
                  <a:lnTo>
                    <a:pt x="33909" y="17399"/>
                  </a:lnTo>
                  <a:lnTo>
                    <a:pt x="34036" y="17145"/>
                  </a:lnTo>
                  <a:lnTo>
                    <a:pt x="34163" y="17145"/>
                  </a:lnTo>
                  <a:lnTo>
                    <a:pt x="34290" y="16637"/>
                  </a:lnTo>
                  <a:lnTo>
                    <a:pt x="34544" y="16510"/>
                  </a:lnTo>
                  <a:lnTo>
                    <a:pt x="34671" y="16256"/>
                  </a:lnTo>
                  <a:lnTo>
                    <a:pt x="34798" y="16256"/>
                  </a:lnTo>
                  <a:lnTo>
                    <a:pt x="39878" y="13716"/>
                  </a:lnTo>
                  <a:lnTo>
                    <a:pt x="44450" y="11430"/>
                  </a:lnTo>
                  <a:lnTo>
                    <a:pt x="49403" y="9652"/>
                  </a:lnTo>
                  <a:lnTo>
                    <a:pt x="54483" y="8128"/>
                  </a:lnTo>
                  <a:lnTo>
                    <a:pt x="66167" y="5334"/>
                  </a:lnTo>
                  <a:lnTo>
                    <a:pt x="73025" y="3556"/>
                  </a:lnTo>
                  <a:lnTo>
                    <a:pt x="80010" y="2159"/>
                  </a:lnTo>
                  <a:lnTo>
                    <a:pt x="86868" y="1016"/>
                  </a:lnTo>
                  <a:lnTo>
                    <a:pt x="93853" y="254"/>
                  </a:lnTo>
                  <a:lnTo>
                    <a:pt x="97028" y="0"/>
                  </a:lnTo>
                  <a:lnTo>
                    <a:pt x="100203" y="0"/>
                  </a:lnTo>
                  <a:lnTo>
                    <a:pt x="103124" y="0"/>
                  </a:lnTo>
                  <a:lnTo>
                    <a:pt x="106045" y="254"/>
                  </a:lnTo>
                  <a:lnTo>
                    <a:pt x="112141" y="1016"/>
                  </a:lnTo>
                  <a:lnTo>
                    <a:pt x="115316" y="1778"/>
                  </a:lnTo>
                  <a:lnTo>
                    <a:pt x="118364" y="2159"/>
                  </a:lnTo>
                  <a:lnTo>
                    <a:pt x="121158" y="2794"/>
                  </a:lnTo>
                  <a:lnTo>
                    <a:pt x="122428" y="2921"/>
                  </a:lnTo>
                  <a:lnTo>
                    <a:pt x="123825" y="2921"/>
                  </a:lnTo>
                  <a:lnTo>
                    <a:pt x="126746" y="2921"/>
                  </a:lnTo>
                  <a:lnTo>
                    <a:pt x="129667" y="3556"/>
                  </a:lnTo>
                  <a:lnTo>
                    <a:pt x="135636" y="4445"/>
                  </a:lnTo>
                  <a:lnTo>
                    <a:pt x="138176" y="5461"/>
                  </a:lnTo>
                  <a:lnTo>
                    <a:pt x="141097" y="6223"/>
                  </a:lnTo>
                  <a:lnTo>
                    <a:pt x="143891" y="7874"/>
                  </a:lnTo>
                  <a:lnTo>
                    <a:pt x="146685" y="9144"/>
                  </a:lnTo>
                  <a:lnTo>
                    <a:pt x="147447" y="9652"/>
                  </a:lnTo>
                  <a:lnTo>
                    <a:pt x="148336" y="10541"/>
                  </a:lnTo>
                  <a:lnTo>
                    <a:pt x="155067" y="14859"/>
                  </a:lnTo>
                  <a:lnTo>
                    <a:pt x="161671" y="19431"/>
                  </a:lnTo>
                  <a:lnTo>
                    <a:pt x="165989" y="22987"/>
                  </a:lnTo>
                  <a:lnTo>
                    <a:pt x="170180" y="26416"/>
                  </a:lnTo>
                  <a:lnTo>
                    <a:pt x="170307" y="26670"/>
                  </a:lnTo>
                  <a:lnTo>
                    <a:pt x="170942" y="27178"/>
                  </a:lnTo>
                  <a:lnTo>
                    <a:pt x="171450" y="27432"/>
                  </a:lnTo>
                  <a:lnTo>
                    <a:pt x="171831" y="27940"/>
                  </a:lnTo>
                  <a:lnTo>
                    <a:pt x="172847" y="28829"/>
                  </a:lnTo>
                  <a:lnTo>
                    <a:pt x="175260" y="31115"/>
                  </a:lnTo>
                  <a:lnTo>
                    <a:pt x="175641" y="31369"/>
                  </a:lnTo>
                  <a:lnTo>
                    <a:pt x="176276" y="31623"/>
                  </a:lnTo>
                  <a:lnTo>
                    <a:pt x="176403" y="32258"/>
                  </a:lnTo>
                  <a:lnTo>
                    <a:pt x="176784" y="32512"/>
                  </a:lnTo>
                  <a:lnTo>
                    <a:pt x="176911" y="33528"/>
                  </a:lnTo>
                  <a:lnTo>
                    <a:pt x="177546" y="34036"/>
                  </a:lnTo>
                  <a:lnTo>
                    <a:pt x="181102" y="36449"/>
                  </a:lnTo>
                  <a:lnTo>
                    <a:pt x="184404" y="39878"/>
                  </a:lnTo>
                  <a:lnTo>
                    <a:pt x="186055" y="41021"/>
                  </a:lnTo>
                  <a:lnTo>
                    <a:pt x="187706" y="43307"/>
                  </a:lnTo>
                  <a:lnTo>
                    <a:pt x="189230" y="44831"/>
                  </a:lnTo>
                  <a:lnTo>
                    <a:pt x="191008" y="46990"/>
                  </a:lnTo>
                  <a:lnTo>
                    <a:pt x="192913" y="49657"/>
                  </a:lnTo>
                  <a:lnTo>
                    <a:pt x="194945" y="52578"/>
                  </a:lnTo>
                  <a:lnTo>
                    <a:pt x="196723" y="56007"/>
                  </a:lnTo>
                  <a:lnTo>
                    <a:pt x="198247" y="59436"/>
                  </a:lnTo>
                  <a:lnTo>
                    <a:pt x="198628" y="60198"/>
                  </a:lnTo>
                  <a:lnTo>
                    <a:pt x="199136" y="61087"/>
                  </a:lnTo>
                  <a:lnTo>
                    <a:pt x="199263" y="61976"/>
                  </a:lnTo>
                  <a:lnTo>
                    <a:pt x="199390" y="63119"/>
                  </a:lnTo>
                  <a:lnTo>
                    <a:pt x="199390" y="65278"/>
                  </a:lnTo>
                  <a:lnTo>
                    <a:pt x="199136" y="67183"/>
                  </a:lnTo>
                  <a:lnTo>
                    <a:pt x="197866" y="68707"/>
                  </a:lnTo>
                  <a:lnTo>
                    <a:pt x="197104" y="68707"/>
                  </a:lnTo>
                  <a:lnTo>
                    <a:pt x="196850" y="69088"/>
                  </a:lnTo>
                  <a:lnTo>
                    <a:pt x="196215" y="69850"/>
                  </a:lnTo>
                  <a:lnTo>
                    <a:pt x="194564" y="70739"/>
                  </a:lnTo>
                  <a:lnTo>
                    <a:pt x="193548" y="71374"/>
                  </a:lnTo>
                  <a:lnTo>
                    <a:pt x="193294" y="71374"/>
                  </a:lnTo>
                  <a:lnTo>
                    <a:pt x="193167" y="71374"/>
                  </a:lnTo>
                  <a:lnTo>
                    <a:pt x="193167" y="71501"/>
                  </a:lnTo>
                  <a:lnTo>
                    <a:pt x="192913" y="71501"/>
                  </a:lnTo>
                  <a:lnTo>
                    <a:pt x="192024" y="72136"/>
                  </a:lnTo>
                  <a:lnTo>
                    <a:pt x="190881" y="72136"/>
                  </a:lnTo>
                  <a:lnTo>
                    <a:pt x="184658" y="73152"/>
                  </a:lnTo>
                  <a:lnTo>
                    <a:pt x="178816" y="73914"/>
                  </a:lnTo>
                  <a:lnTo>
                    <a:pt x="172720" y="74295"/>
                  </a:lnTo>
                  <a:lnTo>
                    <a:pt x="166751" y="74676"/>
                  </a:lnTo>
                  <a:lnTo>
                    <a:pt x="161163" y="73914"/>
                  </a:lnTo>
                  <a:lnTo>
                    <a:pt x="155194" y="73279"/>
                  </a:lnTo>
                  <a:lnTo>
                    <a:pt x="149352" y="72390"/>
                  </a:lnTo>
                  <a:lnTo>
                    <a:pt x="143637" y="71374"/>
                  </a:lnTo>
                  <a:lnTo>
                    <a:pt x="143637" y="70358"/>
                  </a:lnTo>
                  <a:lnTo>
                    <a:pt x="143256" y="69088"/>
                  </a:lnTo>
                  <a:lnTo>
                    <a:pt x="143129" y="67945"/>
                  </a:lnTo>
                  <a:lnTo>
                    <a:pt x="143129" y="66548"/>
                  </a:lnTo>
                  <a:lnTo>
                    <a:pt x="143129" y="65786"/>
                  </a:lnTo>
                  <a:lnTo>
                    <a:pt x="143002" y="65278"/>
                  </a:lnTo>
                  <a:lnTo>
                    <a:pt x="142875" y="63627"/>
                  </a:lnTo>
                  <a:lnTo>
                    <a:pt x="141859" y="61087"/>
                  </a:lnTo>
                  <a:lnTo>
                    <a:pt x="141605" y="59436"/>
                  </a:lnTo>
                  <a:lnTo>
                    <a:pt x="140970" y="58674"/>
                  </a:lnTo>
                  <a:lnTo>
                    <a:pt x="141732" y="58166"/>
                  </a:lnTo>
                  <a:lnTo>
                    <a:pt x="141859" y="58166"/>
                  </a:lnTo>
                  <a:lnTo>
                    <a:pt x="141986" y="58166"/>
                  </a:lnTo>
                  <a:lnTo>
                    <a:pt x="142621" y="58166"/>
                  </a:lnTo>
                  <a:lnTo>
                    <a:pt x="144145" y="59436"/>
                  </a:lnTo>
                  <a:lnTo>
                    <a:pt x="145542" y="59817"/>
                  </a:lnTo>
                  <a:lnTo>
                    <a:pt x="146685" y="60198"/>
                  </a:lnTo>
                  <a:lnTo>
                    <a:pt x="147828" y="60452"/>
                  </a:lnTo>
                  <a:lnTo>
                    <a:pt x="148717" y="61087"/>
                  </a:lnTo>
                  <a:lnTo>
                    <a:pt x="149860" y="61976"/>
                  </a:lnTo>
                  <a:lnTo>
                    <a:pt x="149987" y="61976"/>
                  </a:lnTo>
                  <a:lnTo>
                    <a:pt x="150368" y="62230"/>
                  </a:lnTo>
                  <a:lnTo>
                    <a:pt x="150876" y="62357"/>
                  </a:lnTo>
                  <a:lnTo>
                    <a:pt x="151511" y="62865"/>
                  </a:lnTo>
                  <a:lnTo>
                    <a:pt x="151765" y="62357"/>
                  </a:lnTo>
                  <a:lnTo>
                    <a:pt x="152273" y="62230"/>
                  </a:lnTo>
                  <a:lnTo>
                    <a:pt x="152654" y="61976"/>
                  </a:lnTo>
                  <a:lnTo>
                    <a:pt x="153289" y="61595"/>
                  </a:lnTo>
                  <a:lnTo>
                    <a:pt x="153289" y="61087"/>
                  </a:lnTo>
                  <a:lnTo>
                    <a:pt x="153416" y="61087"/>
                  </a:lnTo>
                  <a:lnTo>
                    <a:pt x="153416" y="60579"/>
                  </a:lnTo>
                  <a:lnTo>
                    <a:pt x="153416" y="60452"/>
                  </a:lnTo>
                  <a:lnTo>
                    <a:pt x="153797" y="60452"/>
                  </a:lnTo>
                  <a:lnTo>
                    <a:pt x="153797" y="60198"/>
                  </a:lnTo>
                  <a:lnTo>
                    <a:pt x="153416" y="59436"/>
                  </a:lnTo>
                  <a:lnTo>
                    <a:pt x="152908" y="58928"/>
                  </a:lnTo>
                  <a:lnTo>
                    <a:pt x="152654" y="58166"/>
                  </a:lnTo>
                  <a:lnTo>
                    <a:pt x="152273" y="57785"/>
                  </a:lnTo>
                  <a:lnTo>
                    <a:pt x="152273" y="57277"/>
                  </a:lnTo>
                  <a:lnTo>
                    <a:pt x="152146" y="57277"/>
                  </a:lnTo>
                  <a:lnTo>
                    <a:pt x="152146" y="56896"/>
                  </a:lnTo>
                  <a:lnTo>
                    <a:pt x="152146" y="56769"/>
                  </a:lnTo>
                  <a:lnTo>
                    <a:pt x="151511" y="56134"/>
                  </a:lnTo>
                  <a:lnTo>
                    <a:pt x="150876" y="55626"/>
                  </a:lnTo>
                  <a:lnTo>
                    <a:pt x="149098" y="54864"/>
                  </a:lnTo>
                  <a:lnTo>
                    <a:pt x="147447" y="54483"/>
                  </a:lnTo>
                  <a:lnTo>
                    <a:pt x="146558" y="53721"/>
                  </a:lnTo>
                  <a:lnTo>
                    <a:pt x="145542" y="53721"/>
                  </a:lnTo>
                  <a:lnTo>
                    <a:pt x="142875" y="53594"/>
                  </a:lnTo>
                  <a:lnTo>
                    <a:pt x="140335" y="52578"/>
                  </a:lnTo>
                  <a:lnTo>
                    <a:pt x="137668" y="51816"/>
                  </a:lnTo>
                  <a:lnTo>
                    <a:pt x="135001" y="51054"/>
                  </a:lnTo>
                  <a:lnTo>
                    <a:pt x="127127" y="48260"/>
                  </a:lnTo>
                  <a:lnTo>
                    <a:pt x="122809" y="46863"/>
                  </a:lnTo>
                  <a:lnTo>
                    <a:pt x="118872" y="45974"/>
                  </a:lnTo>
                  <a:lnTo>
                    <a:pt x="114808" y="44323"/>
                  </a:lnTo>
                  <a:lnTo>
                    <a:pt x="110617" y="43561"/>
                  </a:lnTo>
                  <a:lnTo>
                    <a:pt x="102362" y="42164"/>
                  </a:lnTo>
                  <a:lnTo>
                    <a:pt x="94488" y="40640"/>
                  </a:lnTo>
                  <a:lnTo>
                    <a:pt x="88646" y="40259"/>
                  </a:lnTo>
                  <a:lnTo>
                    <a:pt x="83185" y="39878"/>
                  </a:lnTo>
                  <a:lnTo>
                    <a:pt x="77470" y="39878"/>
                  </a:lnTo>
                  <a:lnTo>
                    <a:pt x="72009" y="39878"/>
                  </a:lnTo>
                  <a:lnTo>
                    <a:pt x="66421" y="40132"/>
                  </a:lnTo>
                  <a:lnTo>
                    <a:pt x="60960" y="40640"/>
                  </a:lnTo>
                  <a:lnTo>
                    <a:pt x="55245" y="41021"/>
                  </a:lnTo>
                  <a:lnTo>
                    <a:pt x="49911" y="42164"/>
                  </a:lnTo>
                  <a:lnTo>
                    <a:pt x="46228" y="42672"/>
                  </a:lnTo>
                  <a:lnTo>
                    <a:pt x="44577" y="42672"/>
                  </a:lnTo>
                  <a:lnTo>
                    <a:pt x="43180" y="42672"/>
                  </a:lnTo>
                  <a:lnTo>
                    <a:pt x="37338" y="42672"/>
                  </a:lnTo>
                  <a:lnTo>
                    <a:pt x="31750" y="42672"/>
                  </a:lnTo>
                  <a:lnTo>
                    <a:pt x="20955" y="43307"/>
                  </a:lnTo>
                  <a:lnTo>
                    <a:pt x="15875" y="43561"/>
                  </a:lnTo>
                  <a:lnTo>
                    <a:pt x="10414" y="44323"/>
                  </a:lnTo>
                  <a:lnTo>
                    <a:pt x="5334" y="45085"/>
                  </a:lnTo>
                  <a:lnTo>
                    <a:pt x="0" y="46355"/>
                  </a:lnTo>
                  <a:lnTo>
                    <a:pt x="1524" y="44577"/>
                  </a:lnTo>
                  <a:close/>
                </a:path>
              </a:pathLst>
            </a:custGeom>
            <a:solidFill>
              <a:srgbClr val="804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918575" y="2009775"/>
              <a:ext cx="17527" cy="35307"/>
            </a:xfrm>
            <a:custGeom>
              <a:avLst/>
              <a:gdLst/>
              <a:ahLst/>
              <a:cxnLst/>
              <a:rect l="0" t="0" r="0" b="0"/>
              <a:pathLst>
                <a:path w="17527" h="35307">
                  <a:moveTo>
                    <a:pt x="0" y="3302"/>
                  </a:moveTo>
                  <a:lnTo>
                    <a:pt x="6858" y="0"/>
                  </a:lnTo>
                  <a:lnTo>
                    <a:pt x="16891" y="6604"/>
                  </a:lnTo>
                  <a:lnTo>
                    <a:pt x="17526" y="15240"/>
                  </a:lnTo>
                  <a:lnTo>
                    <a:pt x="13081" y="27432"/>
                  </a:lnTo>
                  <a:lnTo>
                    <a:pt x="6223" y="34544"/>
                  </a:lnTo>
                  <a:lnTo>
                    <a:pt x="0" y="35306"/>
                  </a:lnTo>
                  <a:lnTo>
                    <a:pt x="2667" y="32893"/>
                  </a:lnTo>
                  <a:lnTo>
                    <a:pt x="4572" y="31369"/>
                  </a:lnTo>
                  <a:lnTo>
                    <a:pt x="8890" y="28067"/>
                  </a:lnTo>
                  <a:lnTo>
                    <a:pt x="13081" y="20066"/>
                  </a:lnTo>
                  <a:lnTo>
                    <a:pt x="15494" y="10668"/>
                  </a:lnTo>
                  <a:lnTo>
                    <a:pt x="11557" y="5842"/>
                  </a:lnTo>
                  <a:lnTo>
                    <a:pt x="6223" y="4699"/>
                  </a:lnTo>
                  <a:lnTo>
                    <a:pt x="3937" y="11938"/>
                  </a:lnTo>
                  <a:lnTo>
                    <a:pt x="4572" y="14478"/>
                  </a:lnTo>
                  <a:lnTo>
                    <a:pt x="8890" y="16764"/>
                  </a:lnTo>
                  <a:lnTo>
                    <a:pt x="5588" y="19431"/>
                  </a:lnTo>
                  <a:lnTo>
                    <a:pt x="2667" y="18542"/>
                  </a:lnTo>
                  <a:lnTo>
                    <a:pt x="0" y="13843"/>
                  </a:lnTo>
                  <a:lnTo>
                    <a:pt x="2159" y="11430"/>
                  </a:lnTo>
                  <a:lnTo>
                    <a:pt x="2159" y="863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923252" y="2373515"/>
              <a:ext cx="93865" cy="115404"/>
            </a:xfrm>
            <a:custGeom>
              <a:avLst/>
              <a:gdLst/>
              <a:ahLst/>
              <a:cxnLst/>
              <a:rect l="0" t="0" r="0" b="0"/>
              <a:pathLst>
                <a:path w="93865" h="115404">
                  <a:moveTo>
                    <a:pt x="93864" y="11365"/>
                  </a:moveTo>
                  <a:lnTo>
                    <a:pt x="92273" y="21857"/>
                  </a:lnTo>
                  <a:lnTo>
                    <a:pt x="91478" y="34096"/>
                  </a:lnTo>
                  <a:lnTo>
                    <a:pt x="91478" y="49833"/>
                  </a:lnTo>
                  <a:lnTo>
                    <a:pt x="89887" y="64696"/>
                  </a:lnTo>
                  <a:lnTo>
                    <a:pt x="89092" y="91798"/>
                  </a:lnTo>
                  <a:lnTo>
                    <a:pt x="81932" y="98792"/>
                  </a:lnTo>
                  <a:lnTo>
                    <a:pt x="70796" y="104912"/>
                  </a:lnTo>
                  <a:lnTo>
                    <a:pt x="56477" y="111906"/>
                  </a:lnTo>
                  <a:lnTo>
                    <a:pt x="42955" y="115403"/>
                  </a:lnTo>
                  <a:lnTo>
                    <a:pt x="29433" y="110158"/>
                  </a:lnTo>
                  <a:lnTo>
                    <a:pt x="11137" y="102289"/>
                  </a:lnTo>
                  <a:lnTo>
                    <a:pt x="4773" y="97918"/>
                  </a:lnTo>
                  <a:lnTo>
                    <a:pt x="1592" y="85678"/>
                  </a:lnTo>
                  <a:lnTo>
                    <a:pt x="0" y="71690"/>
                  </a:lnTo>
                  <a:lnTo>
                    <a:pt x="0" y="46336"/>
                  </a:lnTo>
                  <a:lnTo>
                    <a:pt x="1592" y="20108"/>
                  </a:lnTo>
                  <a:lnTo>
                    <a:pt x="1592" y="0"/>
                  </a:lnTo>
                </a:path>
              </a:pathLst>
            </a:custGeom>
            <a:ln w="4191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787230" y="2367395"/>
              <a:ext cx="66028" cy="118028"/>
            </a:xfrm>
            <a:custGeom>
              <a:avLst/>
              <a:gdLst/>
              <a:ahLst/>
              <a:cxnLst/>
              <a:rect l="0" t="0" r="0" b="0"/>
              <a:pathLst>
                <a:path w="66028" h="118028">
                  <a:moveTo>
                    <a:pt x="66027" y="0"/>
                  </a:moveTo>
                  <a:lnTo>
                    <a:pt x="62845" y="27977"/>
                  </a:lnTo>
                  <a:lnTo>
                    <a:pt x="62845" y="43714"/>
                  </a:lnTo>
                  <a:lnTo>
                    <a:pt x="62845" y="56828"/>
                  </a:lnTo>
                  <a:lnTo>
                    <a:pt x="62845" y="71690"/>
                  </a:lnTo>
                  <a:lnTo>
                    <a:pt x="61254" y="89176"/>
                  </a:lnTo>
                  <a:lnTo>
                    <a:pt x="58072" y="96170"/>
                  </a:lnTo>
                  <a:lnTo>
                    <a:pt x="49321" y="103164"/>
                  </a:lnTo>
                  <a:lnTo>
                    <a:pt x="37389" y="110158"/>
                  </a:lnTo>
                  <a:lnTo>
                    <a:pt x="23069" y="118027"/>
                  </a:lnTo>
                  <a:lnTo>
                    <a:pt x="16705" y="112781"/>
                  </a:lnTo>
                  <a:lnTo>
                    <a:pt x="7956" y="103164"/>
                  </a:lnTo>
                  <a:lnTo>
                    <a:pt x="0" y="90050"/>
                  </a:lnTo>
                  <a:lnTo>
                    <a:pt x="5568" y="77810"/>
                  </a:lnTo>
                  <a:lnTo>
                    <a:pt x="5568" y="66445"/>
                  </a:lnTo>
                  <a:lnTo>
                    <a:pt x="0" y="32348"/>
                  </a:lnTo>
                  <a:lnTo>
                    <a:pt x="1591" y="21857"/>
                  </a:lnTo>
                  <a:lnTo>
                    <a:pt x="4773" y="11366"/>
                  </a:lnTo>
                </a:path>
              </a:pathLst>
            </a:custGeom>
            <a:ln w="4191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784717" y="2359279"/>
              <a:ext cx="70867" cy="43308"/>
            </a:xfrm>
            <a:custGeom>
              <a:avLst/>
              <a:gdLst/>
              <a:ahLst/>
              <a:cxnLst/>
              <a:rect l="0" t="0" r="0" b="0"/>
              <a:pathLst>
                <a:path w="70867" h="43308">
                  <a:moveTo>
                    <a:pt x="68707" y="32639"/>
                  </a:moveTo>
                  <a:lnTo>
                    <a:pt x="61595" y="33528"/>
                  </a:lnTo>
                  <a:lnTo>
                    <a:pt x="43942" y="38989"/>
                  </a:lnTo>
                  <a:lnTo>
                    <a:pt x="26162" y="43307"/>
                  </a:lnTo>
                  <a:lnTo>
                    <a:pt x="20066" y="38989"/>
                  </a:lnTo>
                  <a:lnTo>
                    <a:pt x="10795" y="30734"/>
                  </a:lnTo>
                  <a:lnTo>
                    <a:pt x="2794" y="24511"/>
                  </a:lnTo>
                  <a:lnTo>
                    <a:pt x="381" y="22860"/>
                  </a:lnTo>
                  <a:lnTo>
                    <a:pt x="0" y="18415"/>
                  </a:lnTo>
                  <a:lnTo>
                    <a:pt x="1905" y="2667"/>
                  </a:lnTo>
                  <a:lnTo>
                    <a:pt x="4953" y="0"/>
                  </a:lnTo>
                  <a:lnTo>
                    <a:pt x="12065" y="889"/>
                  </a:lnTo>
                  <a:lnTo>
                    <a:pt x="24130" y="1524"/>
                  </a:lnTo>
                  <a:lnTo>
                    <a:pt x="39116" y="3048"/>
                  </a:lnTo>
                  <a:lnTo>
                    <a:pt x="43942" y="3810"/>
                  </a:lnTo>
                  <a:lnTo>
                    <a:pt x="58039" y="4191"/>
                  </a:lnTo>
                  <a:lnTo>
                    <a:pt x="66802" y="4826"/>
                  </a:lnTo>
                  <a:lnTo>
                    <a:pt x="70231" y="5715"/>
                  </a:lnTo>
                  <a:lnTo>
                    <a:pt x="70866" y="20701"/>
                  </a:lnTo>
                  <a:close/>
                </a:path>
              </a:pathLst>
            </a:custGeom>
            <a:solidFill>
              <a:srgbClr val="99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805037" y="2384425"/>
              <a:ext cx="5716" cy="6986"/>
            </a:xfrm>
            <a:custGeom>
              <a:avLst/>
              <a:gdLst/>
              <a:ahLst/>
              <a:cxnLst/>
              <a:rect l="0" t="0" r="0" b="0"/>
              <a:pathLst>
                <a:path w="5716" h="6986">
                  <a:moveTo>
                    <a:pt x="5715" y="3683"/>
                  </a:moveTo>
                  <a:lnTo>
                    <a:pt x="5715" y="4191"/>
                  </a:lnTo>
                  <a:lnTo>
                    <a:pt x="5588" y="4826"/>
                  </a:lnTo>
                  <a:lnTo>
                    <a:pt x="5461" y="4826"/>
                  </a:lnTo>
                  <a:lnTo>
                    <a:pt x="5207" y="4953"/>
                  </a:lnTo>
                  <a:lnTo>
                    <a:pt x="5207" y="5334"/>
                  </a:lnTo>
                  <a:lnTo>
                    <a:pt x="4826" y="5842"/>
                  </a:lnTo>
                  <a:lnTo>
                    <a:pt x="4572" y="5969"/>
                  </a:lnTo>
                  <a:lnTo>
                    <a:pt x="4445" y="6096"/>
                  </a:lnTo>
                  <a:lnTo>
                    <a:pt x="4445" y="6350"/>
                  </a:lnTo>
                  <a:lnTo>
                    <a:pt x="4191" y="6350"/>
                  </a:lnTo>
                  <a:lnTo>
                    <a:pt x="3937" y="6604"/>
                  </a:lnTo>
                  <a:lnTo>
                    <a:pt x="3937" y="6731"/>
                  </a:lnTo>
                  <a:lnTo>
                    <a:pt x="3556" y="6731"/>
                  </a:lnTo>
                  <a:lnTo>
                    <a:pt x="3048" y="6985"/>
                  </a:lnTo>
                  <a:lnTo>
                    <a:pt x="2032" y="6731"/>
                  </a:lnTo>
                  <a:lnTo>
                    <a:pt x="1651" y="6731"/>
                  </a:lnTo>
                  <a:lnTo>
                    <a:pt x="1143" y="6350"/>
                  </a:lnTo>
                  <a:lnTo>
                    <a:pt x="762" y="5842"/>
                  </a:lnTo>
                  <a:lnTo>
                    <a:pt x="381" y="5334"/>
                  </a:lnTo>
                  <a:lnTo>
                    <a:pt x="127" y="4826"/>
                  </a:lnTo>
                  <a:lnTo>
                    <a:pt x="0" y="4191"/>
                  </a:lnTo>
                  <a:lnTo>
                    <a:pt x="0" y="3683"/>
                  </a:lnTo>
                  <a:lnTo>
                    <a:pt x="127" y="1905"/>
                  </a:lnTo>
                  <a:lnTo>
                    <a:pt x="381" y="1270"/>
                  </a:lnTo>
                  <a:lnTo>
                    <a:pt x="762" y="762"/>
                  </a:lnTo>
                  <a:lnTo>
                    <a:pt x="1651" y="0"/>
                  </a:lnTo>
                  <a:lnTo>
                    <a:pt x="3048" y="0"/>
                  </a:lnTo>
                  <a:lnTo>
                    <a:pt x="3556" y="0"/>
                  </a:lnTo>
                  <a:lnTo>
                    <a:pt x="3937" y="0"/>
                  </a:lnTo>
                  <a:lnTo>
                    <a:pt x="4445" y="381"/>
                  </a:lnTo>
                  <a:lnTo>
                    <a:pt x="4826" y="762"/>
                  </a:lnTo>
                  <a:lnTo>
                    <a:pt x="5207" y="1270"/>
                  </a:lnTo>
                  <a:lnTo>
                    <a:pt x="5588" y="1905"/>
                  </a:lnTo>
                  <a:lnTo>
                    <a:pt x="5715" y="2413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880221" y="2481707"/>
              <a:ext cx="8383" cy="10415"/>
            </a:xfrm>
            <a:custGeom>
              <a:avLst/>
              <a:gdLst/>
              <a:ahLst/>
              <a:cxnLst/>
              <a:rect l="0" t="0" r="0" b="0"/>
              <a:pathLst>
                <a:path w="8383" h="10415">
                  <a:moveTo>
                    <a:pt x="8382" y="5334"/>
                  </a:moveTo>
                  <a:lnTo>
                    <a:pt x="8255" y="5334"/>
                  </a:lnTo>
                  <a:lnTo>
                    <a:pt x="8255" y="5588"/>
                  </a:lnTo>
                  <a:lnTo>
                    <a:pt x="8255" y="6223"/>
                  </a:lnTo>
                  <a:lnTo>
                    <a:pt x="8001" y="7112"/>
                  </a:lnTo>
                  <a:lnTo>
                    <a:pt x="7620" y="7874"/>
                  </a:lnTo>
                  <a:lnTo>
                    <a:pt x="6985" y="8382"/>
                  </a:lnTo>
                  <a:lnTo>
                    <a:pt x="6223" y="9525"/>
                  </a:lnTo>
                  <a:lnTo>
                    <a:pt x="5842" y="9779"/>
                  </a:lnTo>
                  <a:lnTo>
                    <a:pt x="5334" y="9779"/>
                  </a:lnTo>
                  <a:lnTo>
                    <a:pt x="4953" y="9906"/>
                  </a:lnTo>
                  <a:lnTo>
                    <a:pt x="4699" y="10414"/>
                  </a:lnTo>
                  <a:lnTo>
                    <a:pt x="4318" y="10414"/>
                  </a:lnTo>
                  <a:lnTo>
                    <a:pt x="3302" y="9906"/>
                  </a:lnTo>
                  <a:lnTo>
                    <a:pt x="2667" y="9779"/>
                  </a:lnTo>
                  <a:lnTo>
                    <a:pt x="1905" y="9525"/>
                  </a:lnTo>
                  <a:lnTo>
                    <a:pt x="1524" y="8382"/>
                  </a:lnTo>
                  <a:lnTo>
                    <a:pt x="889" y="7874"/>
                  </a:lnTo>
                  <a:lnTo>
                    <a:pt x="381" y="7112"/>
                  </a:lnTo>
                  <a:lnTo>
                    <a:pt x="0" y="6223"/>
                  </a:lnTo>
                  <a:lnTo>
                    <a:pt x="0" y="5334"/>
                  </a:lnTo>
                  <a:lnTo>
                    <a:pt x="0" y="4191"/>
                  </a:lnTo>
                  <a:lnTo>
                    <a:pt x="381" y="3429"/>
                  </a:lnTo>
                  <a:lnTo>
                    <a:pt x="889" y="2667"/>
                  </a:lnTo>
                  <a:lnTo>
                    <a:pt x="1524" y="1905"/>
                  </a:lnTo>
                  <a:lnTo>
                    <a:pt x="1905" y="1143"/>
                  </a:lnTo>
                  <a:lnTo>
                    <a:pt x="2667" y="381"/>
                  </a:lnTo>
                  <a:lnTo>
                    <a:pt x="3302" y="254"/>
                  </a:lnTo>
                  <a:lnTo>
                    <a:pt x="4318" y="0"/>
                  </a:lnTo>
                  <a:lnTo>
                    <a:pt x="4953" y="254"/>
                  </a:lnTo>
                  <a:lnTo>
                    <a:pt x="5842" y="381"/>
                  </a:lnTo>
                  <a:lnTo>
                    <a:pt x="6223" y="1143"/>
                  </a:lnTo>
                  <a:lnTo>
                    <a:pt x="6985" y="1905"/>
                  </a:lnTo>
                  <a:lnTo>
                    <a:pt x="7620" y="2667"/>
                  </a:lnTo>
                  <a:lnTo>
                    <a:pt x="8001" y="3429"/>
                  </a:lnTo>
                  <a:lnTo>
                    <a:pt x="8255" y="4191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0" name="Freeform 239"/>
          <p:cNvSpPr/>
          <p:nvPr/>
        </p:nvSpPr>
        <p:spPr>
          <a:xfrm rot="737400">
            <a:off x="9035717" y="4430794"/>
            <a:ext cx="879603" cy="711328"/>
          </a:xfrm>
          <a:custGeom>
            <a:avLst/>
            <a:gdLst/>
            <a:ahLst/>
            <a:cxnLst/>
            <a:rect l="0" t="0" r="0" b="0"/>
            <a:pathLst>
              <a:path w="879603" h="711328">
                <a:moveTo>
                  <a:pt x="439801" y="0"/>
                </a:moveTo>
                <a:lnTo>
                  <a:pt x="546989" y="270637"/>
                </a:lnTo>
                <a:lnTo>
                  <a:pt x="879602" y="270637"/>
                </a:lnTo>
                <a:lnTo>
                  <a:pt x="613537" y="440563"/>
                </a:lnTo>
                <a:lnTo>
                  <a:pt x="709676" y="711327"/>
                </a:lnTo>
                <a:lnTo>
                  <a:pt x="439801" y="550799"/>
                </a:lnTo>
                <a:lnTo>
                  <a:pt x="170053" y="711327"/>
                </a:lnTo>
                <a:lnTo>
                  <a:pt x="266192" y="440563"/>
                </a:lnTo>
                <a:lnTo>
                  <a:pt x="0" y="270637"/>
                </a:lnTo>
                <a:lnTo>
                  <a:pt x="332740" y="27063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7" y="256679"/>
            <a:ext cx="7925906" cy="71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25" y="430834"/>
            <a:ext cx="9840036" cy="669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The author writes ‘the swish of a silk sari’. Say these words aloud.  What is special about the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sounds these words make?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sz="1600" dirty="0" smtClean="0">
                <a:latin typeface="Comic Sans MS" panose="030F0702030302020204" pitchFamily="66" charset="0"/>
              </a:rPr>
              <a:t>ocabulary)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special about these sounds is that…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2. Why do you think the author wants to put ‘the first smile of a baby into the box’?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600" dirty="0" smtClean="0">
                <a:latin typeface="Comic Sans MS" panose="030F0702030302020204" pitchFamily="66" charset="0"/>
              </a:rPr>
              <a:t>nfer)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think the author wants to put a ‘the first smile of a baby into the box’ because….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3. What would your magic box be made of?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1600" dirty="0" smtClean="0">
                <a:latin typeface="Comic Sans MS" panose="030F0702030302020204" pitchFamily="66" charset="0"/>
              </a:rPr>
              <a:t>redict)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My box would be made of…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4. Can you find two impossible things in verse four of the poem?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1600" dirty="0" smtClean="0">
                <a:latin typeface="Comic Sans MS" panose="030F0702030302020204" pitchFamily="66" charset="0"/>
              </a:rPr>
              <a:t>xplain)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The impossible things in verse four are…..</a:t>
            </a:r>
          </a:p>
          <a:p>
            <a:pPr>
              <a:lnSpc>
                <a:spcPct val="150000"/>
              </a:lnSpc>
            </a:pP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5. What is on the lid and in the corners of the box?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1600" dirty="0" smtClean="0">
                <a:latin typeface="Comic Sans MS" panose="030F0702030302020204" pitchFamily="66" charset="0"/>
              </a:rPr>
              <a:t>etrieve)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   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the lid of the box are… and in the corners are…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6. What is your favourite idea in the poem, and why? (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latin typeface="Comic Sans MS" panose="030F0702030302020204" pitchFamily="66" charset="0"/>
              </a:rPr>
              <a:t>ummarise)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My favourite idea in the poem is…because…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394</Words>
  <Application>Microsoft Office PowerPoint</Application>
  <PresentationFormat>Custom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Comic Sans MS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Jacque Thomas</cp:lastModifiedBy>
  <cp:revision>31</cp:revision>
  <dcterms:created xsi:type="dcterms:W3CDTF">2019-01-31T17:12:55Z</dcterms:created>
  <dcterms:modified xsi:type="dcterms:W3CDTF">2021-02-07T13:16:48Z</dcterms:modified>
</cp:coreProperties>
</file>