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4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8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065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312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844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54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9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7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0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9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0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4A94-794E-4A3E-B900-4061F70AA27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CBB0-B877-4DF5-A380-6C16F5CCD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7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Today’s independent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5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734" y="108260"/>
            <a:ext cx="2043764" cy="2539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735" y="2770496"/>
            <a:ext cx="2997107" cy="1787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295" y="4872039"/>
            <a:ext cx="3797773" cy="1713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2873" y="207052"/>
            <a:ext cx="3820034" cy="2563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873" y="3350505"/>
            <a:ext cx="4297706" cy="323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875" y="586854"/>
            <a:ext cx="4728754" cy="548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642" y="2080731"/>
            <a:ext cx="3733001" cy="456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377" y="180904"/>
            <a:ext cx="4752892" cy="623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9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Today’s independent work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independent work</dc:title>
  <dc:creator>Andrew Martin</dc:creator>
  <cp:lastModifiedBy>Andrew Martin</cp:lastModifiedBy>
  <cp:revision>2</cp:revision>
  <dcterms:created xsi:type="dcterms:W3CDTF">2021-01-05T11:16:18Z</dcterms:created>
  <dcterms:modified xsi:type="dcterms:W3CDTF">2021-01-05T11:22:50Z</dcterms:modified>
</cp:coreProperties>
</file>