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41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15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18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9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4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80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0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74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97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96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B531-39E4-4919-8D84-8EF74F3E8975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5C461-B666-410F-B18E-ADFA114F8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73" y="586505"/>
            <a:ext cx="451485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6734" y="363023"/>
            <a:ext cx="46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7098" y="586505"/>
            <a:ext cx="4600575" cy="3190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12205" y="363023"/>
            <a:ext cx="46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73" y="3447982"/>
            <a:ext cx="6086475" cy="292417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275526" y="130446"/>
            <a:ext cx="9144000" cy="499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Challenge Sheet Comparing Numbers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7915" y="3365447"/>
            <a:ext cx="46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16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 Sheet</dc:title>
  <dc:creator>Vicky 2. Sanderson</dc:creator>
  <cp:lastModifiedBy>Vicky 2. Sanderson</cp:lastModifiedBy>
  <cp:revision>2</cp:revision>
  <dcterms:created xsi:type="dcterms:W3CDTF">2021-01-27T14:00:00Z</dcterms:created>
  <dcterms:modified xsi:type="dcterms:W3CDTF">2021-01-27T14:05:55Z</dcterms:modified>
</cp:coreProperties>
</file>