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E5235-BB2C-4E4B-A586-73EC5B0C52D4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671D-6487-43FF-88AF-654D131A3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472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E5235-BB2C-4E4B-A586-73EC5B0C52D4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671D-6487-43FF-88AF-654D131A3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224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E5235-BB2C-4E4B-A586-73EC5B0C52D4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671D-6487-43FF-88AF-654D131A3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04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E5235-BB2C-4E4B-A586-73EC5B0C52D4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671D-6487-43FF-88AF-654D131A3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08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E5235-BB2C-4E4B-A586-73EC5B0C52D4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671D-6487-43FF-88AF-654D131A3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3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E5235-BB2C-4E4B-A586-73EC5B0C52D4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671D-6487-43FF-88AF-654D131A3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42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E5235-BB2C-4E4B-A586-73EC5B0C52D4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671D-6487-43FF-88AF-654D131A3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734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E5235-BB2C-4E4B-A586-73EC5B0C52D4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671D-6487-43FF-88AF-654D131A3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86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E5235-BB2C-4E4B-A586-73EC5B0C52D4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671D-6487-43FF-88AF-654D131A3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01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E5235-BB2C-4E4B-A586-73EC5B0C52D4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671D-6487-43FF-88AF-654D131A3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908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E5235-BB2C-4E4B-A586-73EC5B0C52D4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671D-6487-43FF-88AF-654D131A3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976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chemeClr val="accent6"/>
            </a:gs>
            <a:gs pos="100000">
              <a:srgbClr val="FFC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E5235-BB2C-4E4B-A586-73EC5B0C52D4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671D-6487-43FF-88AF-654D131A33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312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808" y="1412776"/>
            <a:ext cx="7772400" cy="1470025"/>
          </a:xfrm>
        </p:spPr>
        <p:txBody>
          <a:bodyPr>
            <a:noAutofit/>
          </a:bodyPr>
          <a:lstStyle/>
          <a:p>
            <a:r>
              <a:rPr lang="en-GB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Hindu</a:t>
            </a:r>
            <a:br>
              <a:rPr lang="en-GB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</a:br>
            <a:r>
              <a:rPr lang="en-GB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Rangoli Patterns</a:t>
            </a:r>
            <a:endParaRPr lang="en-GB" sz="6600" dirty="0"/>
          </a:p>
        </p:txBody>
      </p:sp>
      <p:pic>
        <p:nvPicPr>
          <p:cNvPr id="4" name="Picture 2" descr="http://www.stpatlat.tas.catholic.edu.au/CELEBRATIONS/rangoli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501008"/>
            <a:ext cx="3168352" cy="307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834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Century Schoolbook" pitchFamily="18" charset="0"/>
                <a:ea typeface="Sassoon Infant Rg" pitchFamily="50" charset="0"/>
              </a:rPr>
              <a:t>A Rangoli pattern is a colourful pattern which is drawn on the floor near the entrance to a house to welcome guests. </a:t>
            </a:r>
          </a:p>
          <a:p>
            <a:endParaRPr lang="en-GB" dirty="0"/>
          </a:p>
        </p:txBody>
      </p:sp>
      <p:pic>
        <p:nvPicPr>
          <p:cNvPr id="5" name="Picture 4" descr="Flower Rango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3144443" cy="2216833"/>
          </a:xfrm>
          <a:prstGeom prst="rect">
            <a:avLst/>
          </a:prstGeom>
          <a:noFill/>
        </p:spPr>
      </p:pic>
      <p:pic>
        <p:nvPicPr>
          <p:cNvPr id="6" name="Picture 6" descr="Beautiful Rangoli Patter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1687" y="1556793"/>
            <a:ext cx="3149745" cy="2216833"/>
          </a:xfrm>
          <a:prstGeom prst="rect">
            <a:avLst/>
          </a:prstGeom>
          <a:noFill/>
        </p:spPr>
      </p:pic>
      <p:pic>
        <p:nvPicPr>
          <p:cNvPr id="7" name="Picture 8" descr="http://i2.squidoocdn.com/resize/squidoo_images/590/draft_lens17310531module147976161photo_1296737312rangoli-with-flower-pat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0439" y="4328779"/>
            <a:ext cx="3144442" cy="2209556"/>
          </a:xfrm>
          <a:prstGeom prst="rect">
            <a:avLst/>
          </a:prstGeom>
          <a:noFill/>
        </p:spPr>
      </p:pic>
      <p:pic>
        <p:nvPicPr>
          <p:cNvPr id="8" name="Picture 2" descr="http://3.bp.blogspot.com/_8H0ken3wwtE/TKLQ0BQ-y1I/AAAAAAAAVfk/VTEPbMvX210/s400/Diwali_Rangoli_Designs_Wallpapers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4331858"/>
            <a:ext cx="3144443" cy="221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465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844824"/>
            <a:ext cx="295232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Century Schoolbook" pitchFamily="18" charset="0"/>
                <a:ea typeface="Sassoon Infant Rg" pitchFamily="50" charset="0"/>
              </a:rPr>
              <a:t>During Diwali people draw bright Rangoli patterns to encourage their goddess to enter their homes.</a:t>
            </a:r>
          </a:p>
          <a:p>
            <a:endParaRPr lang="en-GB" dirty="0"/>
          </a:p>
        </p:txBody>
      </p:sp>
      <p:pic>
        <p:nvPicPr>
          <p:cNvPr id="5" name="Picture 2" descr="http://www.designinindia.net/design-thoughts/visuals/local-patterns/images/indian-rangoli-pattern-1000-a-7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836712"/>
            <a:ext cx="525658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761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532" y="188640"/>
            <a:ext cx="84519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Century Schoolbook" pitchFamily="18" charset="0"/>
                <a:ea typeface="Sassoon Infant Rg" pitchFamily="50" charset="0"/>
              </a:rPr>
              <a:t>Rangoli patterns can be made up from lots of different shapes,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5472965"/>
            <a:ext cx="8451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Century Schoolbook" pitchFamily="18" charset="0"/>
                <a:ea typeface="Sassoon Infant Rg" pitchFamily="50" charset="0"/>
              </a:rPr>
              <a:t>w</a:t>
            </a:r>
            <a:r>
              <a:rPr lang="en-GB" sz="3600" b="1" dirty="0" smtClean="0">
                <a:solidFill>
                  <a:schemeClr val="bg1"/>
                </a:solidFill>
                <a:latin typeface="Century Schoolbook" pitchFamily="18" charset="0"/>
                <a:ea typeface="Sassoon Infant Rg" pitchFamily="50" charset="0"/>
              </a:rPr>
              <a:t>hat shapes can you see?</a:t>
            </a:r>
          </a:p>
          <a:p>
            <a:endParaRPr lang="en-GB" sz="2800" dirty="0"/>
          </a:p>
        </p:txBody>
      </p:sp>
      <p:pic>
        <p:nvPicPr>
          <p:cNvPr id="1026" name="Picture 2" descr="http://1.bp.blogspot.com/-Y_fc3vtqYpY/TlH1oVZ5bVI/AAAAAAAAEjA/69so53tS1Lg/s1600/rangoli5+%25281%252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88" b="100000" l="0" r="98587">
                        <a14:foregroundMark x1="47350" y1="4902" x2="49823" y2="94444"/>
                        <a14:foregroundMark x1="6714" y1="29739" x2="90106" y2="71895"/>
                        <a14:foregroundMark x1="6007" y1="71895" x2="90813" y2="241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270" y="1000085"/>
            <a:ext cx="4104456" cy="443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63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532" y="188640"/>
            <a:ext cx="84519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Century Schoolbook" pitchFamily="18" charset="0"/>
                <a:ea typeface="Sassoon Infant Rg" pitchFamily="50" charset="0"/>
              </a:rPr>
              <a:t>Rangoli patterns are traditionally drawn using rice, flour, sand and chalk. </a:t>
            </a:r>
          </a:p>
          <a:p>
            <a:endParaRPr lang="en-GB" dirty="0"/>
          </a:p>
        </p:txBody>
      </p:sp>
      <p:pic>
        <p:nvPicPr>
          <p:cNvPr id="3" name="Picture 2" descr="http://www.stpatlat.tas.catholic.edu.au/CELEBRATIONS/rangoli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26" y="1283704"/>
            <a:ext cx="6696744" cy="502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028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532" y="188640"/>
            <a:ext cx="84519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Century Schoolbook" pitchFamily="18" charset="0"/>
                <a:ea typeface="Sassoon Infant Rg" pitchFamily="50" charset="0"/>
              </a:rPr>
              <a:t>Rangoli patterns come in lots of different shapes and sizes.</a:t>
            </a:r>
          </a:p>
          <a:p>
            <a:endParaRPr lang="en-GB" dirty="0"/>
          </a:p>
        </p:txBody>
      </p:sp>
      <p:pic>
        <p:nvPicPr>
          <p:cNvPr id="3" name="Picture 2" descr="http://3.bp.blogspot.com/_JJNX5oUrxlY/TM_r8iyXczI/AAAAAAAAAO4/baem-63Fq34/s1600/diwali%252Brangoli%252Bdesign%252B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2899">
            <a:off x="2827397" y="1326424"/>
            <a:ext cx="178712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www.kidpremiership.com/Celebration%20web/Images/pattern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60" b="99154" l="226" r="98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543" y="473403"/>
            <a:ext cx="3909764" cy="418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coloradoindia.com/CommunityImages/images_RangoliTempla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" b="100000" l="0" r="99064">
                        <a14:foregroundMark x1="6283" y1="69000" x2="83155" y2="28500"/>
                        <a14:foregroundMark x1="16043" y1="29875" x2="92647" y2="63000"/>
                        <a14:foregroundMark x1="78610" y1="35875" x2="68449" y2="40500"/>
                        <a14:foregroundMark x1="18316" y1="35125" x2="28877" y2="42875"/>
                        <a14:foregroundMark x1="44786" y1="20375" x2="56417" y2="31250"/>
                        <a14:foregroundMark x1="56818" y1="16875" x2="51872" y2="23500"/>
                        <a14:foregroundMark x1="25535" y1="65500" x2="50802" y2="88000"/>
                        <a14:foregroundMark x1="29679" y1="63000" x2="48128" y2="74625"/>
                        <a14:foregroundMark x1="58289" y1="70000" x2="76337" y2="59875"/>
                        <a14:foregroundMark x1="54947" y1="67875" x2="55348" y2="7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32" y="742638"/>
            <a:ext cx="1982718" cy="212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www.buzztags.in/wp-content/uploads/2011/10/Rangoli-Design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481753"/>
            <a:ext cx="3192289" cy="31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dollsofindia.com/dollsofindiaimages/rangolis/rangoli-BA93_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36" b="99732" l="1200" r="9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957" y="3321016"/>
            <a:ext cx="246139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3196" l="1087" r="100000">
                        <a14:backgroundMark x1="30652" y1="2474" x2="36304" y2="412"/>
                        <a14:backgroundMark x1="69348" y1="2474" x2="60435" y2="0"/>
                        <a14:backgroundMark x1="59565" y1="1031" x2="54130" y2="0"/>
                        <a14:backgroundMark x1="38043" y1="1649" x2="47174" y2="0"/>
                        <a14:backgroundMark x1="52826" y1="1031" x2="48478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308" y="4341567"/>
            <a:ext cx="2394870" cy="252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7663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2809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u="sng" dirty="0" smtClean="0">
                <a:latin typeface="Comic Sans MS" panose="030F0702030302020204" pitchFamily="66" charset="0"/>
              </a:rPr>
              <a:t>YOUR TASK</a:t>
            </a: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r>
              <a:rPr lang="en-GB" sz="2800" b="1" u="sng" dirty="0" smtClean="0">
                <a:latin typeface="Comic Sans MS" panose="030F0702030302020204" pitchFamily="66" charset="0"/>
              </a:rPr>
              <a:t>Can you create your own </a:t>
            </a:r>
            <a:r>
              <a:rPr lang="en-GB" sz="2800" b="1" u="sng" dirty="0" err="1" smtClean="0">
                <a:latin typeface="Comic Sans MS" panose="030F0702030302020204" pitchFamily="66" charset="0"/>
              </a:rPr>
              <a:t>Rangoli</a:t>
            </a:r>
            <a:r>
              <a:rPr lang="en-GB" sz="2800" b="1" u="sng" dirty="0" smtClean="0">
                <a:latin typeface="Comic Sans MS" panose="030F0702030302020204" pitchFamily="66" charset="0"/>
              </a:rPr>
              <a:t> pattern design?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Remember the patterns are repeating and can contain a variety of shapes and they are usually colourful. You can use the images on this sheet for help.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Remember, when you add colour there has to be a repeating pattern here too. 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876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139</Words>
  <Application>Microsoft Office PowerPoint</Application>
  <PresentationFormat>On-screen Show (4:3)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Schoolbook</vt:lpstr>
      <vt:lpstr>Comic Sans MS</vt:lpstr>
      <vt:lpstr>Sassoon Infant Rg</vt:lpstr>
      <vt:lpstr>Office Theme</vt:lpstr>
      <vt:lpstr>Hindu Rangoli Patterns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Diwali Rangoli Patterns</dc:title>
  <dc:creator>Sarah Mc</dc:creator>
  <cp:lastModifiedBy>Andrew Martin</cp:lastModifiedBy>
  <cp:revision>4</cp:revision>
  <dcterms:created xsi:type="dcterms:W3CDTF">2011-11-18T19:53:24Z</dcterms:created>
  <dcterms:modified xsi:type="dcterms:W3CDTF">2021-01-19T15:59:43Z</dcterms:modified>
</cp:coreProperties>
</file>