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</p:sldMasterIdLst>
  <p:notesMasterIdLst>
    <p:notesMasterId r:id="rId12"/>
  </p:notesMasterIdLst>
  <p:handoutMasterIdLst>
    <p:handoutMasterId r:id="rId13"/>
  </p:handoutMasterIdLst>
  <p:sldIdLst>
    <p:sldId id="259" r:id="rId3"/>
    <p:sldId id="260" r:id="rId4"/>
    <p:sldId id="261" r:id="rId5"/>
    <p:sldId id="262" r:id="rId6"/>
    <p:sldId id="265" r:id="rId7"/>
    <p:sldId id="264" r:id="rId8"/>
    <p:sldId id="267" r:id="rId9"/>
    <p:sldId id="268" r:id="rId10"/>
    <p:sldId id="263" r:id="rId11"/>
  </p:sldIdLst>
  <p:sldSz cx="13208000" cy="9906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E73"/>
    <a:srgbClr val="B49381"/>
    <a:srgbClr val="CD8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913D8-7035-154D-9D4E-131B6158959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31E5C-D724-1A45-8047-93DE5F4DC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1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7EB75-FE2A-A04F-A2C9-18C51E13015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C28CD-179B-4246-8659-B3D9E2B8D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2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0" y="1624322"/>
            <a:ext cx="9906000" cy="3448756"/>
          </a:xfrm>
        </p:spPr>
        <p:txBody>
          <a:bodyPr anchor="b">
            <a:normAutofit/>
          </a:bodyPr>
          <a:lstStyle>
            <a:lvl1pPr algn="ctr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5"/>
            <a:ext cx="9906000" cy="2391656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95281" indent="0" algn="ctr">
              <a:buNone/>
              <a:defRPr sz="3033"/>
            </a:lvl2pPr>
            <a:lvl3pPr marL="990562" indent="0" algn="ctr">
              <a:buNone/>
              <a:defRPr sz="2600"/>
            </a:lvl3pPr>
            <a:lvl4pPr marL="1485843" indent="0" algn="ctr">
              <a:buNone/>
              <a:defRPr sz="2167"/>
            </a:lvl4pPr>
            <a:lvl5pPr marL="1981124" indent="0" algn="ctr">
              <a:buNone/>
              <a:defRPr sz="2167"/>
            </a:lvl5pPr>
            <a:lvl6pPr marL="2476405" indent="0" algn="ctr">
              <a:buNone/>
              <a:defRPr sz="2167"/>
            </a:lvl6pPr>
            <a:lvl7pPr marL="2971686" indent="0" algn="ctr">
              <a:buNone/>
              <a:defRPr sz="2167"/>
            </a:lvl7pPr>
            <a:lvl8pPr marL="3466967" indent="0" algn="ctr">
              <a:buNone/>
              <a:defRPr sz="2167"/>
            </a:lvl8pPr>
            <a:lvl9pPr marL="3962248" indent="0" algn="ctr">
              <a:buNone/>
              <a:defRPr sz="216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76B-DD5D-4D40-BD70-E4F711980C57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711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B692-2C76-3348-A16E-865EEAA55436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18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5" y="520527"/>
            <a:ext cx="2847975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0" y="520523"/>
            <a:ext cx="8378825" cy="839487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2CCB-A6C3-BE46-8079-7D6C1EF49289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29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" y="3627272"/>
            <a:ext cx="8595057" cy="25824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53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03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5" y="527404"/>
            <a:ext cx="11391900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8051" y="9181399"/>
            <a:ext cx="2971800" cy="52740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defTabSz="660374">
              <a:defRPr/>
            </a:pPr>
            <a:fld id="{45335E50-1930-44E5-9B14-893AFBD95C69}" type="datetimeFigureOut">
              <a:rPr lang="en-GB" sz="2600" smtClean="0">
                <a:solidFill>
                  <a:prstClr val="black"/>
                </a:solidFill>
              </a:rPr>
              <a:pPr defTabSz="660374">
                <a:defRPr/>
              </a:pPr>
              <a:t>12/02/2021</a:t>
            </a:fld>
            <a:endParaRPr lang="en-GB" sz="26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5155" y="9181399"/>
            <a:ext cx="4457700" cy="52740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defTabSz="660374">
              <a:defRPr/>
            </a:pPr>
            <a:endParaRPr lang="en-GB" sz="26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8151" y="9181399"/>
            <a:ext cx="2971800" cy="52740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defTabSz="660374">
              <a:defRPr/>
            </a:pPr>
            <a:fld id="{108BBDC2-4ED5-4A8D-A28C-1B3F6D2413F0}" type="slidenum">
              <a:rPr lang="en-GB" sz="2600" smtClean="0">
                <a:solidFill>
                  <a:prstClr val="black"/>
                </a:solidFill>
              </a:rPr>
              <a:pPr defTabSz="660374">
                <a:defRPr/>
              </a:pPr>
              <a:t>‹#›</a:t>
            </a:fld>
            <a:endParaRPr lang="en-GB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85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28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F505-C9AB-3146-A8FE-E3FC18CD068E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3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5" y="2473500"/>
            <a:ext cx="11391900" cy="4118412"/>
          </a:xfrm>
        </p:spPr>
        <p:txBody>
          <a:bodyPr anchor="b">
            <a:normAutofit/>
          </a:bodyPr>
          <a:lstStyle>
            <a:lvl1pPr>
              <a:defRPr sz="6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5" y="6576030"/>
            <a:ext cx="11391900" cy="2166937"/>
          </a:xfrm>
        </p:spPr>
        <p:txBody>
          <a:bodyPr anchor="t"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95281" indent="0">
              <a:buNone/>
              <a:defRPr sz="1951">
                <a:solidFill>
                  <a:schemeClr val="tx1">
                    <a:tint val="75000"/>
                  </a:schemeClr>
                </a:solidFill>
              </a:defRPr>
            </a:lvl2pPr>
            <a:lvl3pPr marL="99056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43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4pPr>
            <a:lvl5pPr marL="1981124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5pPr>
            <a:lvl6pPr marL="2476405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6pPr>
            <a:lvl7pPr marL="2971686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7pPr>
            <a:lvl8pPr marL="3466967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8pPr>
            <a:lvl9pPr marL="3962248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38FA-F95B-054E-BE8D-72A409129234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9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555" y="2641604"/>
            <a:ext cx="5613400" cy="62852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1" y="2641604"/>
            <a:ext cx="5613400" cy="62852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22F3-EAEE-ED48-9C4E-B4B6B7B47265}" type="datetime1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9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555" y="2429341"/>
            <a:ext cx="5585884" cy="11926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1"/>
            </a:lvl1pPr>
            <a:lvl2pPr marL="495281" indent="0">
              <a:buNone/>
              <a:defRPr sz="2167" b="1"/>
            </a:lvl2pPr>
            <a:lvl3pPr marL="990562" indent="0">
              <a:buNone/>
              <a:defRPr sz="1951" b="1"/>
            </a:lvl3pPr>
            <a:lvl4pPr marL="1485843" indent="0">
              <a:buNone/>
              <a:defRPr sz="1733" b="1"/>
            </a:lvl4pPr>
            <a:lvl5pPr marL="1981124" indent="0">
              <a:buNone/>
              <a:defRPr sz="1733" b="1"/>
            </a:lvl5pPr>
            <a:lvl6pPr marL="2476405" indent="0">
              <a:buNone/>
              <a:defRPr sz="1733" b="1"/>
            </a:lvl6pPr>
            <a:lvl7pPr marL="2971686" indent="0">
              <a:buNone/>
              <a:defRPr sz="1733" b="1"/>
            </a:lvl7pPr>
            <a:lvl8pPr marL="3466967" indent="0">
              <a:buNone/>
              <a:defRPr sz="1733" b="1"/>
            </a:lvl8pPr>
            <a:lvl9pPr marL="3962248" indent="0">
              <a:buNone/>
              <a:defRPr sz="17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555" y="3622018"/>
            <a:ext cx="5585884" cy="53163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3" y="2429341"/>
            <a:ext cx="5613403" cy="11926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600" b="1"/>
            </a:lvl1pPr>
            <a:lvl2pPr marL="495281" indent="0">
              <a:buNone/>
              <a:defRPr sz="2167" b="1"/>
            </a:lvl2pPr>
            <a:lvl3pPr marL="990562" indent="0">
              <a:buNone/>
              <a:defRPr sz="1951" b="1"/>
            </a:lvl3pPr>
            <a:lvl4pPr marL="1485843" indent="0">
              <a:buNone/>
              <a:defRPr sz="1733" b="1"/>
            </a:lvl4pPr>
            <a:lvl5pPr marL="1981124" indent="0">
              <a:buNone/>
              <a:defRPr sz="1733" b="1"/>
            </a:lvl5pPr>
            <a:lvl6pPr marL="2476405" indent="0">
              <a:buNone/>
              <a:defRPr sz="1733" b="1"/>
            </a:lvl6pPr>
            <a:lvl7pPr marL="2971686" indent="0">
              <a:buNone/>
              <a:defRPr sz="1733" b="1"/>
            </a:lvl7pPr>
            <a:lvl8pPr marL="3466967" indent="0">
              <a:buNone/>
              <a:defRPr sz="1733" b="1"/>
            </a:lvl8pPr>
            <a:lvl9pPr marL="3962248" indent="0">
              <a:buNone/>
              <a:defRPr sz="17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3" y="3622018"/>
            <a:ext cx="5613403" cy="53163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16C-DC63-0D4D-A16D-6563FD1615A8}" type="datetime1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6C76-8ED4-7D45-A6CE-BC74D793368C}" type="datetime1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1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DB7D-49CD-5341-8AC6-0E45A3A470E7}" type="datetime1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124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55" y="660402"/>
            <a:ext cx="4259580" cy="2311396"/>
          </a:xfrm>
        </p:spPr>
        <p:txBody>
          <a:bodyPr anchor="b">
            <a:normAutofit/>
          </a:bodyPr>
          <a:lstStyle>
            <a:lvl1pPr>
              <a:defRPr sz="34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405" y="1430870"/>
            <a:ext cx="6686551" cy="7044267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355" y="2971802"/>
            <a:ext cx="4259580" cy="550333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33"/>
            </a:lvl1pPr>
            <a:lvl2pPr marL="495281" indent="0">
              <a:buNone/>
              <a:defRPr sz="1300"/>
            </a:lvl2pPr>
            <a:lvl3pPr marL="990562" indent="0">
              <a:buNone/>
              <a:defRPr sz="1084"/>
            </a:lvl3pPr>
            <a:lvl4pPr marL="1485843" indent="0">
              <a:buNone/>
              <a:defRPr sz="975"/>
            </a:lvl4pPr>
            <a:lvl5pPr marL="1981124" indent="0">
              <a:buNone/>
              <a:defRPr sz="975"/>
            </a:lvl5pPr>
            <a:lvl6pPr marL="2476405" indent="0">
              <a:buNone/>
              <a:defRPr sz="975"/>
            </a:lvl6pPr>
            <a:lvl7pPr marL="2971686" indent="0">
              <a:buNone/>
              <a:defRPr sz="975"/>
            </a:lvl7pPr>
            <a:lvl8pPr marL="3466967" indent="0">
              <a:buNone/>
              <a:defRPr sz="975"/>
            </a:lvl8pPr>
            <a:lvl9pPr marL="3962248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3-BCE5-A940-96F7-6CB623A602E0}" type="datetime1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732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55" y="660400"/>
            <a:ext cx="4259580" cy="2311400"/>
          </a:xfrm>
        </p:spPr>
        <p:txBody>
          <a:bodyPr anchor="b">
            <a:normAutofit/>
          </a:bodyPr>
          <a:lstStyle>
            <a:lvl1pPr>
              <a:defRPr sz="34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3405" y="1430870"/>
            <a:ext cx="6686551" cy="7044267"/>
          </a:xfrm>
        </p:spPr>
        <p:txBody>
          <a:bodyPr/>
          <a:lstStyle>
            <a:lvl1pPr marL="0" indent="0">
              <a:buNone/>
              <a:defRPr sz="3467"/>
            </a:lvl1pPr>
            <a:lvl2pPr marL="495281" indent="0">
              <a:buNone/>
              <a:defRPr sz="3033"/>
            </a:lvl2pPr>
            <a:lvl3pPr marL="990562" indent="0">
              <a:buNone/>
              <a:defRPr sz="2600"/>
            </a:lvl3pPr>
            <a:lvl4pPr marL="1485843" indent="0">
              <a:buNone/>
              <a:defRPr sz="2167"/>
            </a:lvl4pPr>
            <a:lvl5pPr marL="1981124" indent="0">
              <a:buNone/>
              <a:defRPr sz="2167"/>
            </a:lvl5pPr>
            <a:lvl6pPr marL="2476405" indent="0">
              <a:buNone/>
              <a:defRPr sz="2167"/>
            </a:lvl6pPr>
            <a:lvl7pPr marL="2971686" indent="0">
              <a:buNone/>
              <a:defRPr sz="2167"/>
            </a:lvl7pPr>
            <a:lvl8pPr marL="3466967" indent="0">
              <a:buNone/>
              <a:defRPr sz="2167"/>
            </a:lvl8pPr>
            <a:lvl9pPr marL="3962248" indent="0">
              <a:buNone/>
              <a:defRPr sz="21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355" y="2971804"/>
            <a:ext cx="4259580" cy="55033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33"/>
            </a:lvl1pPr>
            <a:lvl2pPr marL="495281" indent="0">
              <a:buNone/>
              <a:defRPr sz="1300"/>
            </a:lvl2pPr>
            <a:lvl3pPr marL="990562" indent="0">
              <a:buNone/>
              <a:defRPr sz="1084"/>
            </a:lvl3pPr>
            <a:lvl4pPr marL="1485843" indent="0">
              <a:buNone/>
              <a:defRPr sz="975"/>
            </a:lvl4pPr>
            <a:lvl5pPr marL="1981124" indent="0">
              <a:buNone/>
              <a:defRPr sz="975"/>
            </a:lvl5pPr>
            <a:lvl6pPr marL="2476405" indent="0">
              <a:buNone/>
              <a:defRPr sz="975"/>
            </a:lvl6pPr>
            <a:lvl7pPr marL="2971686" indent="0">
              <a:buNone/>
              <a:defRPr sz="975"/>
            </a:lvl7pPr>
            <a:lvl8pPr marL="3466967" indent="0">
              <a:buNone/>
              <a:defRPr sz="975"/>
            </a:lvl8pPr>
            <a:lvl9pPr marL="3962248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CAD9-9D3F-804E-A247-3F518D99BF09}" type="datetime1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28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555" y="528324"/>
            <a:ext cx="11391900" cy="191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555" y="2641604"/>
            <a:ext cx="11391900" cy="628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1" y="9181399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7F8630-C1E8-EF4D-963B-3AFBD814E3CB}" type="datetime1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5" y="9181399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5655" y="9181399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90562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62" rtl="0" eaLnBrk="1" latinLnBrk="0" hangingPunct="1">
        <a:lnSpc>
          <a:spcPct val="90000"/>
        </a:lnSpc>
        <a:spcBef>
          <a:spcPts val="1084"/>
        </a:spcBef>
        <a:buFont typeface="Wingdings 2" pitchFamily="18" charset="2"/>
        <a:buChar char="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3" indent="-247642" algn="l" defTabSz="990562" rtl="0" eaLnBrk="1" latinLnBrk="0" hangingPunct="1">
        <a:lnSpc>
          <a:spcPct val="90000"/>
        </a:lnSpc>
        <a:spcBef>
          <a:spcPts val="541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04" indent="-247642" algn="l" defTabSz="990562" rtl="0" eaLnBrk="1" latinLnBrk="0" hangingPunct="1">
        <a:lnSpc>
          <a:spcPct val="90000"/>
        </a:lnSpc>
        <a:spcBef>
          <a:spcPts val="541"/>
        </a:spcBef>
        <a:buFont typeface="Wingdings 2" pitchFamily="18" charset="2"/>
        <a:buChar char="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85" indent="-247642" algn="l" defTabSz="990562" rtl="0" eaLnBrk="1" latinLnBrk="0" hangingPunct="1">
        <a:lnSpc>
          <a:spcPct val="90000"/>
        </a:lnSpc>
        <a:spcBef>
          <a:spcPts val="541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4pPr>
      <a:lvl5pPr marL="2228766" indent="-247642" algn="l" defTabSz="990562" rtl="0" eaLnBrk="1" latinLnBrk="0" hangingPunct="1">
        <a:lnSpc>
          <a:spcPct val="90000"/>
        </a:lnSpc>
        <a:spcBef>
          <a:spcPts val="541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5pPr>
      <a:lvl6pPr marL="2724047" indent="-247642" algn="l" defTabSz="990562" rtl="0" eaLnBrk="1" latinLnBrk="0" hangingPunct="1">
        <a:spcBef>
          <a:spcPct val="20000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6pPr>
      <a:lvl7pPr marL="3219328" indent="-247642" algn="l" defTabSz="990562" rtl="0" eaLnBrk="1" latinLnBrk="0" hangingPunct="1">
        <a:spcBef>
          <a:spcPct val="20000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7pPr>
      <a:lvl8pPr marL="3714608" indent="-247642" algn="l" defTabSz="990562" rtl="0" eaLnBrk="1" latinLnBrk="0" hangingPunct="1">
        <a:spcBef>
          <a:spcPct val="20000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8pPr>
      <a:lvl9pPr marL="4209889" indent="-247642" algn="l" defTabSz="990562" rtl="0" eaLnBrk="1" latinLnBrk="0" hangingPunct="1">
        <a:spcBef>
          <a:spcPct val="20000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1pPr>
      <a:lvl2pPr marL="495281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2pPr>
      <a:lvl3pPr marL="990562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3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4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5pPr>
      <a:lvl6pPr marL="2476405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6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7pPr>
      <a:lvl8pPr marL="3466967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8pPr>
      <a:lvl9pPr marL="3962248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8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xStyles>
    <p:titleStyle>
      <a:lvl1pPr algn="ctr" defTabSz="660374" rtl="0" eaLnBrk="1" latinLnBrk="0" hangingPunct="1"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281" indent="-495281" algn="l" defTabSz="660374" rtl="0" eaLnBrk="1" latinLnBrk="0" hangingPunct="1">
        <a:spcBef>
          <a:spcPct val="20000"/>
        </a:spcBef>
        <a:buFont typeface="Arial"/>
        <a:buChar char="•"/>
        <a:defRPr sz="4623" kern="1200">
          <a:solidFill>
            <a:schemeClr val="tx1"/>
          </a:solidFill>
          <a:latin typeface="+mn-lt"/>
          <a:ea typeface="+mn-ea"/>
          <a:cs typeface="+mn-cs"/>
        </a:defRPr>
      </a:lvl1pPr>
      <a:lvl2pPr marL="1073111" indent="-412735" algn="l" defTabSz="660374" rtl="0" eaLnBrk="1" latinLnBrk="0" hangingPunct="1">
        <a:spcBef>
          <a:spcPct val="20000"/>
        </a:spcBef>
        <a:buFont typeface="Arial"/>
        <a:buChar char="–"/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937" indent="-330188" algn="l" defTabSz="660374" rtl="0" eaLnBrk="1" latinLnBrk="0" hangingPunct="1">
        <a:spcBef>
          <a:spcPct val="20000"/>
        </a:spcBef>
        <a:buFont typeface="Arial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312" indent="-330188" algn="l" defTabSz="660374" rtl="0" eaLnBrk="1" latinLnBrk="0" hangingPunct="1">
        <a:spcBef>
          <a:spcPct val="20000"/>
        </a:spcBef>
        <a:buFont typeface="Arial"/>
        <a:buChar char="–"/>
        <a:defRPr sz="2889" kern="1200">
          <a:solidFill>
            <a:schemeClr val="tx1"/>
          </a:solidFill>
          <a:latin typeface="+mn-lt"/>
          <a:ea typeface="+mn-ea"/>
          <a:cs typeface="+mn-cs"/>
        </a:defRPr>
      </a:lvl4pPr>
      <a:lvl5pPr marL="2971686" indent="-330188" algn="l" defTabSz="660374" rtl="0" eaLnBrk="1" latinLnBrk="0" hangingPunct="1">
        <a:spcBef>
          <a:spcPct val="20000"/>
        </a:spcBef>
        <a:buFont typeface="Arial"/>
        <a:buChar char="»"/>
        <a:defRPr sz="2889" kern="1200">
          <a:solidFill>
            <a:schemeClr val="tx1"/>
          </a:solidFill>
          <a:latin typeface="+mn-lt"/>
          <a:ea typeface="+mn-ea"/>
          <a:cs typeface="+mn-cs"/>
        </a:defRPr>
      </a:lvl5pPr>
      <a:lvl6pPr marL="3632060" indent="-330188" algn="l" defTabSz="660374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435" indent="-330188" algn="l" defTabSz="660374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810" indent="-330188" algn="l" defTabSz="660374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184" indent="-330188" algn="l" defTabSz="660374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74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0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24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98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73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48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23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997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895" y="765094"/>
            <a:ext cx="9987765" cy="107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0374">
              <a:defRPr/>
            </a:pPr>
            <a:r>
              <a:rPr lang="en-GB" sz="6355" b="1" u="sng" dirty="0" smtClean="0">
                <a:solidFill>
                  <a:prstClr val="black"/>
                </a:solidFill>
                <a:latin typeface="Calibri"/>
              </a:rPr>
              <a:t>Thursday 25thFebruary </a:t>
            </a:r>
            <a:r>
              <a:rPr lang="en-GB" sz="6355" b="1" u="sng" dirty="0">
                <a:solidFill>
                  <a:prstClr val="black"/>
                </a:solidFill>
                <a:latin typeface="Calibri"/>
              </a:rPr>
              <a:t>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0240" y="8931126"/>
            <a:ext cx="9987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0374">
              <a:defRPr/>
            </a:pPr>
            <a:endParaRPr lang="en-GB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0" name="Picture 6" descr="Home Learning | Wrenthorpe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13" y="3482175"/>
            <a:ext cx="8942919" cy="45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8859" y="1610122"/>
            <a:ext cx="10516085" cy="25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0374">
              <a:defRPr/>
            </a:pPr>
            <a:r>
              <a:rPr lang="en-GB" sz="4044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Thursday 25</a:t>
            </a:r>
            <a:r>
              <a:rPr lang="en-GB" sz="4044" u="sng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r>
              <a:rPr lang="en-GB" sz="4044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February </a:t>
            </a:r>
            <a:r>
              <a:rPr lang="en-GB" sz="4044" u="sng" dirty="0">
                <a:solidFill>
                  <a:prstClr val="black"/>
                </a:solidFill>
                <a:latin typeface="Comic Sans MS" panose="030F0702030302020204" pitchFamily="66" charset="0"/>
              </a:rPr>
              <a:t>2021</a:t>
            </a:r>
          </a:p>
          <a:p>
            <a:pPr defTabSz="660374">
              <a:defRPr/>
            </a:pPr>
            <a:r>
              <a:rPr lang="en-GB" sz="4044" u="sng" dirty="0">
                <a:solidFill>
                  <a:prstClr val="black"/>
                </a:solidFill>
                <a:latin typeface="Comic Sans MS" panose="030F0702030302020204" pitchFamily="66" charset="0"/>
              </a:rPr>
              <a:t>English</a:t>
            </a:r>
          </a:p>
          <a:p>
            <a:pPr defTabSz="660374">
              <a:defRPr/>
            </a:pPr>
            <a:endParaRPr lang="en-GB" sz="4044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660374">
              <a:defRPr/>
            </a:pPr>
            <a:r>
              <a:rPr lang="en-GB" sz="4044" u="sng" dirty="0">
                <a:solidFill>
                  <a:prstClr val="black"/>
                </a:solidFill>
                <a:latin typeface="Comic Sans MS" panose="030F0702030302020204" pitchFamily="66" charset="0"/>
              </a:rPr>
              <a:t>WALT</a:t>
            </a:r>
            <a:r>
              <a:rPr lang="en-GB" sz="4044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Use a plan to draft poem</a:t>
            </a:r>
            <a:endParaRPr lang="en-GB" sz="4044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952" y="137788"/>
            <a:ext cx="7355296" cy="959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803" y="2"/>
            <a:ext cx="7475032" cy="97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181" y="1064712"/>
            <a:ext cx="115166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We are going to have a go at writing a list poem to describe a different</a:t>
            </a:r>
          </a:p>
          <a:p>
            <a:r>
              <a:rPr lang="en-GB" sz="2800" dirty="0" smtClean="0"/>
              <a:t> favourite place or activity </a:t>
            </a:r>
          </a:p>
          <a:p>
            <a:r>
              <a:rPr lang="en-GB" sz="2800" dirty="0" smtClean="0"/>
              <a:t> and how lockdown has changed it.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Pick a place that you want to write about. There are hundreds of possibilities. </a:t>
            </a:r>
          </a:p>
          <a:p>
            <a:r>
              <a:rPr lang="en-GB" sz="2800" dirty="0" smtClean="0"/>
              <a:t>Here are just a few: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Classroom, school playground, sport’s club, park, grandparents house, </a:t>
            </a:r>
          </a:p>
          <a:p>
            <a:r>
              <a:rPr lang="en-GB" sz="2800" dirty="0" smtClean="0"/>
              <a:t>picnic, birthday party, swimming pool, football club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425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603" y="1365337"/>
            <a:ext cx="10938251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 smtClean="0"/>
              <a:t>Decide upon a place.</a:t>
            </a:r>
          </a:p>
          <a:p>
            <a:pPr marL="342900" indent="-342900">
              <a:buAutoNum type="arabicPeriod"/>
            </a:pPr>
            <a:endParaRPr lang="en-GB" sz="3200" dirty="0"/>
          </a:p>
          <a:p>
            <a:pPr marL="342900" indent="-342900">
              <a:buAutoNum type="arabicPeriod"/>
            </a:pPr>
            <a:r>
              <a:rPr lang="en-GB" sz="3200" dirty="0" smtClean="0"/>
              <a:t>Think about how you felt about the place before and after the </a:t>
            </a:r>
          </a:p>
          <a:p>
            <a:r>
              <a:rPr lang="en-GB" sz="3200" dirty="0" smtClean="0"/>
              <a:t>lockdown: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sz="4400" dirty="0" smtClean="0"/>
              <a:t>I felt happy then sad.</a:t>
            </a:r>
          </a:p>
          <a:p>
            <a:r>
              <a:rPr lang="en-GB" sz="4400" dirty="0" smtClean="0"/>
              <a:t>3. Complete the table below: </a:t>
            </a:r>
          </a:p>
          <a:p>
            <a:endParaRPr lang="en-GB" sz="4400" dirty="0"/>
          </a:p>
          <a:p>
            <a:endParaRPr lang="en-GB" sz="4400" dirty="0" smtClean="0"/>
          </a:p>
          <a:p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47" y="5343667"/>
            <a:ext cx="9052808" cy="4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3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82" y="455047"/>
            <a:ext cx="7391400" cy="3133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875" y="4972833"/>
            <a:ext cx="8492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Here is a first verse of poem- what features can you see? </a:t>
            </a:r>
          </a:p>
          <a:p>
            <a:r>
              <a:rPr lang="en-GB" sz="2800" dirty="0" smtClean="0"/>
              <a:t>What will I want to see you include with your poem?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3464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94" y="725727"/>
            <a:ext cx="2552700" cy="179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7807" y="1215024"/>
            <a:ext cx="896040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Use of antonyms (opposite words)</a:t>
            </a:r>
          </a:p>
          <a:p>
            <a:endParaRPr lang="en-GB" sz="4000" dirty="0"/>
          </a:p>
          <a:p>
            <a:r>
              <a:rPr lang="en-GB" sz="4000" dirty="0" smtClean="0"/>
              <a:t>Use of year 4 grammar and punctuation – </a:t>
            </a:r>
          </a:p>
          <a:p>
            <a:r>
              <a:rPr lang="en-GB" sz="4000" dirty="0" smtClean="0"/>
              <a:t>? ! ‘ , () </a:t>
            </a:r>
          </a:p>
          <a:p>
            <a:endParaRPr lang="en-GB" sz="4000" dirty="0"/>
          </a:p>
          <a:p>
            <a:r>
              <a:rPr lang="en-GB" sz="4000" dirty="0" smtClean="0"/>
              <a:t>Ambitious </a:t>
            </a:r>
            <a:r>
              <a:rPr lang="en-GB" sz="4000" dirty="0"/>
              <a:t>a</a:t>
            </a:r>
            <a:r>
              <a:rPr lang="en-GB" sz="4000" dirty="0" smtClean="0"/>
              <a:t>djectives and verbs</a:t>
            </a:r>
          </a:p>
          <a:p>
            <a:endParaRPr lang="en-GB" sz="4000" dirty="0"/>
          </a:p>
          <a:p>
            <a:r>
              <a:rPr lang="en-GB" sz="4000" dirty="0" smtClean="0"/>
              <a:t>Alliteration</a:t>
            </a:r>
          </a:p>
          <a:p>
            <a:endParaRPr lang="en-GB" sz="4000" dirty="0"/>
          </a:p>
          <a:p>
            <a:r>
              <a:rPr lang="en-GB" sz="4000" dirty="0" smtClean="0"/>
              <a:t>Personification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0844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87" y="417600"/>
            <a:ext cx="4791075" cy="631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647" y="3197269"/>
            <a:ext cx="4267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6019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418</TotalTime>
  <Words>173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 2</vt:lpstr>
      <vt:lpstr>HDOfficeLightV0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Smith</dc:creator>
  <cp:lastModifiedBy>Nikki Wood</cp:lastModifiedBy>
  <cp:revision>48</cp:revision>
  <cp:lastPrinted>2017-03-20T04:41:16Z</cp:lastPrinted>
  <dcterms:created xsi:type="dcterms:W3CDTF">2015-12-29T20:53:34Z</dcterms:created>
  <dcterms:modified xsi:type="dcterms:W3CDTF">2021-02-12T12:26:45Z</dcterms:modified>
</cp:coreProperties>
</file>