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EEAA-A84A-4199-B2C5-CEB9DE74167D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9FC1-2789-4F76-9429-4E2926AD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10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EEAA-A84A-4199-B2C5-CEB9DE74167D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9FC1-2789-4F76-9429-4E2926AD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66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EEAA-A84A-4199-B2C5-CEB9DE74167D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9FC1-2789-4F76-9429-4E2926AD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6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EEAA-A84A-4199-B2C5-CEB9DE74167D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9FC1-2789-4F76-9429-4E2926AD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5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EEAA-A84A-4199-B2C5-CEB9DE74167D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9FC1-2789-4F76-9429-4E2926AD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21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EEAA-A84A-4199-B2C5-CEB9DE74167D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9FC1-2789-4F76-9429-4E2926AD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579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EEAA-A84A-4199-B2C5-CEB9DE74167D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9FC1-2789-4F76-9429-4E2926AD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6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EEAA-A84A-4199-B2C5-CEB9DE74167D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9FC1-2789-4F76-9429-4E2926AD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60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EEAA-A84A-4199-B2C5-CEB9DE74167D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9FC1-2789-4F76-9429-4E2926AD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1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EEAA-A84A-4199-B2C5-CEB9DE74167D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9FC1-2789-4F76-9429-4E2926AD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41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EEAA-A84A-4199-B2C5-CEB9DE74167D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9FC1-2789-4F76-9429-4E2926AD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43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CEEAA-A84A-4199-B2C5-CEB9DE74167D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F9FC1-2789-4F76-9429-4E2926AD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89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8275" y="1589088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u="sng" dirty="0" smtClean="0">
                <a:latin typeface="Comic Sans MS" panose="030F0702030302020204" pitchFamily="66" charset="0"/>
              </a:rPr>
              <a:t>Wednesday 13</a:t>
            </a:r>
            <a:r>
              <a:rPr lang="en-GB" sz="4000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4000" u="sng" dirty="0" smtClean="0">
                <a:latin typeface="Comic Sans MS" panose="030F0702030302020204" pitchFamily="66" charset="0"/>
              </a:rPr>
              <a:t> January</a:t>
            </a:r>
            <a:br>
              <a:rPr lang="en-GB" sz="4000" u="sng" dirty="0" smtClean="0">
                <a:latin typeface="Comic Sans MS" panose="030F0702030302020204" pitchFamily="66" charset="0"/>
              </a:rPr>
            </a:br>
            <a:r>
              <a:rPr lang="en-GB" sz="4000" u="sng" dirty="0" smtClean="0">
                <a:latin typeface="Comic Sans MS" panose="030F0702030302020204" pitchFamily="66" charset="0"/>
              </a:rPr>
              <a:t/>
            </a:r>
            <a:br>
              <a:rPr lang="en-GB" sz="4000" u="sng" dirty="0" smtClean="0">
                <a:latin typeface="Comic Sans MS" panose="030F0702030302020204" pitchFamily="66" charset="0"/>
              </a:rPr>
            </a:br>
            <a:r>
              <a:rPr lang="en-GB" sz="4000" u="sng" dirty="0" smtClean="0">
                <a:latin typeface="Comic Sans MS" panose="030F0702030302020204" pitchFamily="66" charset="0"/>
              </a:rPr>
              <a:t>English</a:t>
            </a:r>
            <a:br>
              <a:rPr lang="en-GB" sz="4000" u="sng" dirty="0" smtClean="0">
                <a:latin typeface="Comic Sans MS" panose="030F0702030302020204" pitchFamily="66" charset="0"/>
              </a:rPr>
            </a:br>
            <a:r>
              <a:rPr lang="en-GB" sz="4000" u="sng" dirty="0" smtClean="0">
                <a:latin typeface="Comic Sans MS" panose="030F0702030302020204" pitchFamily="66" charset="0"/>
              </a:rPr>
              <a:t/>
            </a:r>
            <a:br>
              <a:rPr lang="en-GB" sz="4000" u="sng" dirty="0" smtClean="0">
                <a:latin typeface="Comic Sans MS" panose="030F0702030302020204" pitchFamily="66" charset="0"/>
              </a:rPr>
            </a:br>
            <a:r>
              <a:rPr lang="en-GB" sz="4000" u="sng" dirty="0" smtClean="0">
                <a:latin typeface="Comic Sans MS" panose="030F0702030302020204" pitchFamily="66" charset="0"/>
              </a:rPr>
              <a:t>WALT use descriptive language</a:t>
            </a:r>
            <a:endParaRPr lang="en-GB" sz="40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45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Writing Wednesday #2: NaNoWriMo Day 8 – Vicky Who Rea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446" y="1181100"/>
            <a:ext cx="10133203" cy="463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21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" y="0"/>
            <a:ext cx="7632052" cy="68802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10500" y="2066925"/>
            <a:ext cx="4191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Listen carefully. I’ll read it to you the first time and then we’ll read it through together. Remember to use your ruler or finger to keep your place.</a:t>
            </a:r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67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777" y="-47299"/>
            <a:ext cx="7632052" cy="6880209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7181850" y="1"/>
            <a:ext cx="4943475" cy="678561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458074" y="142875"/>
            <a:ext cx="4733925" cy="724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What do you notice about the poem? Can you spot the following things?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Can you find the smell of something?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Can you find alliteration?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Can you find the sound of something?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Can you find something never-ending?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Can you find an item of unusual clothing?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Can you find something a creature left behind?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Can you find something amazing growing in </a:t>
            </a:r>
            <a:r>
              <a:rPr lang="en-GB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jungle?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Can you find a large number of something?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7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Canyou</a:t>
            </a:r>
            <a:r>
              <a:rPr lang="en-GB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find a line that tells us how the explorer is feeling?</a:t>
            </a:r>
            <a:endParaRPr lang="en-GB" sz="17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440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7"/>
          <a:stretch/>
        </p:blipFill>
        <p:spPr>
          <a:xfrm>
            <a:off x="390525" y="171450"/>
            <a:ext cx="5936646" cy="6572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0" y="723900"/>
            <a:ext cx="36099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What will you put in your rucksack?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123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45" y="66675"/>
            <a:ext cx="25389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3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134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Wednesday 13th January  English  WALT use descriptive language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 Thomas</dc:creator>
  <cp:lastModifiedBy>Jacque Thomas</cp:lastModifiedBy>
  <cp:revision>13</cp:revision>
  <dcterms:created xsi:type="dcterms:W3CDTF">2021-01-08T16:41:42Z</dcterms:created>
  <dcterms:modified xsi:type="dcterms:W3CDTF">2021-01-08T17:14:25Z</dcterms:modified>
</cp:coreProperties>
</file>