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94" r:id="rId3"/>
    <p:sldId id="313" r:id="rId4"/>
    <p:sldId id="305" r:id="rId5"/>
    <p:sldId id="337" r:id="rId6"/>
    <p:sldId id="336" r:id="rId7"/>
    <p:sldId id="351" r:id="rId8"/>
    <p:sldId id="352" r:id="rId9"/>
    <p:sldId id="353" r:id="rId10"/>
    <p:sldId id="314" r:id="rId11"/>
    <p:sldId id="341" r:id="rId12"/>
    <p:sldId id="342" r:id="rId13"/>
    <p:sldId id="326" r:id="rId14"/>
    <p:sldId id="327" r:id="rId15"/>
    <p:sldId id="343" r:id="rId16"/>
    <p:sldId id="344" r:id="rId17"/>
    <p:sldId id="345" r:id="rId18"/>
    <p:sldId id="346" r:id="rId19"/>
    <p:sldId id="347" r:id="rId20"/>
    <p:sldId id="348" r:id="rId21"/>
    <p:sldId id="309" r:id="rId22"/>
    <p:sldId id="322" r:id="rId23"/>
    <p:sldId id="349" r:id="rId24"/>
    <p:sldId id="350" r:id="rId25"/>
    <p:sldId id="323" r:id="rId26"/>
    <p:sldId id="267" r:id="rId27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30"/>
      <p:bold r:id="rId31"/>
      <p:italic r:id="rId32"/>
      <p:boldItalic r:id="rId33"/>
    </p:embeddedFont>
    <p:embeddedFont>
      <p:font typeface="Twinkl" pitchFamily="2" charset="0"/>
      <p:regular r:id="rId34"/>
      <p:bold r:id="rId35"/>
    </p:embeddedFont>
    <p:embeddedFont>
      <p:font typeface="Twinkl SemiBold" pitchFamily="2" charset="0"/>
      <p:bold r:id="rId3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D82233"/>
    <a:srgbClr val="FFFFFF"/>
    <a:srgbClr val="FFE3B9"/>
    <a:srgbClr val="929292"/>
    <a:srgbClr val="D2D2D2"/>
    <a:srgbClr val="ECE9D4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773857-A546-41C7-AE20-8CE3C94EB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7A308-CFBF-4976-9312-2BA01D1557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B4A6F788-B2A8-4DAB-A59E-7BFD1E9CEDE6}" type="datetimeFigureOut">
              <a:rPr lang="en-GB"/>
              <a:pPr>
                <a:defRPr/>
              </a:pPr>
              <a:t>15/06/2020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F8A3F-A3E6-4EBC-9B46-5B0D806AB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6632A-BA2D-40D5-BF3B-F7834E7BA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24E874B-2E6C-4A7D-AC4A-A22321CF77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0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649DFF-DB8D-4459-9A34-0EC10C229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61786-7CB6-45A2-AEDB-1ABC9F50D5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1C7AE75-90D1-4A0A-9CF3-6B9AD6D5EEA1}" type="datetimeFigureOut">
              <a:rPr lang="en-GB"/>
              <a:pPr>
                <a:defRPr/>
              </a:pPr>
              <a:t>15/06/2020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BA9DC2-DC26-4A7B-A45F-04DA9A60A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ED461C-E80C-4875-ACE0-BD2BBF229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4921F-9824-4AEF-BC8C-42E8982001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AD4E-9CC0-4859-B5FD-A5FD7EE35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3941C35-8A2C-445C-A95D-7107EDFDE7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7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9E54AF6-6BC6-4CCD-B5AD-48898675D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BB8CCC5-D057-4C6A-BE94-9FC729984925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41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178741C-424D-4257-A0B6-10F668F54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B3ECA7-57A8-4B0B-B376-046D93D8DE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BAEBD8-5864-48F7-809E-E99C244AA3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7" r:id="rId3"/>
    <p:sldLayoutId id="2147483711" r:id="rId4"/>
    <p:sldLayoutId id="214748370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D5C601-2ADA-4C8A-98BD-4EDF96012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" y="457200"/>
            <a:ext cx="8231379" cy="5943600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84" y="1735666"/>
            <a:ext cx="1526650" cy="4614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67" y="1752600"/>
            <a:ext cx="1635613" cy="4597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639742-B582-4D0C-A38B-6CDD87AEB66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D5E23E-1812-4DC4-8208-A4B6A80C850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DDA161-B23C-4B58-838D-E3444A9451C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A93DFD9-3312-489A-B6AF-D3D47B87EBB3}"/>
              </a:ext>
            </a:extLst>
          </p:cNvPr>
          <p:cNvSpPr/>
          <p:nvPr/>
        </p:nvSpPr>
        <p:spPr>
          <a:xfrm>
            <a:off x="619125" y="5085184"/>
            <a:ext cx="7920038" cy="106320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Kit and Sam are lost in Bu</a:t>
            </a:r>
            <a:r>
              <a:rPr lang="en-GB" sz="2000" u="sng" dirty="0">
                <a:solidFill>
                  <a:schemeClr val="tx1"/>
                </a:solidFill>
              </a:rPr>
              <a:t>ck</a:t>
            </a:r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u="sng" dirty="0">
                <a:solidFill>
                  <a:schemeClr val="tx1"/>
                </a:solidFill>
              </a:rPr>
              <a:t>ng</a:t>
            </a:r>
            <a:r>
              <a:rPr lang="en-GB" sz="2000" dirty="0">
                <a:solidFill>
                  <a:schemeClr val="tx1"/>
                </a:solidFill>
              </a:rPr>
              <a:t>ham </a:t>
            </a:r>
            <a:r>
              <a:rPr lang="en-GB" sz="2000" dirty="0">
                <a:solidFill>
                  <a:srgbClr val="929292"/>
                </a:solidFill>
              </a:rPr>
              <a:t>Palace</a:t>
            </a:r>
            <a:r>
              <a:rPr lang="en-GB" sz="2000" dirty="0">
                <a:solidFill>
                  <a:schemeClr val="tx1"/>
                </a:solidFill>
              </a:rPr>
              <a:t>. The r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al </a:t>
            </a:r>
            <a:r>
              <a:rPr lang="en-GB" sz="2000" u="sng" dirty="0">
                <a:solidFill>
                  <a:schemeClr val="tx1"/>
                </a:solidFill>
              </a:rPr>
              <a:t>ch</a:t>
            </a:r>
            <a:r>
              <a:rPr lang="en-GB" sz="2000" dirty="0">
                <a:solidFill>
                  <a:schemeClr val="tx1"/>
                </a:solidFill>
              </a:rPr>
              <a:t>ildren have had to go f</a:t>
            </a:r>
            <a:r>
              <a:rPr lang="en-GB" sz="2000" u="sng" dirty="0">
                <a:solidFill>
                  <a:schemeClr val="tx1"/>
                </a:solidFill>
              </a:rPr>
              <a:t>or</a:t>
            </a:r>
            <a:r>
              <a:rPr lang="en-GB" sz="2000" dirty="0">
                <a:solidFill>
                  <a:schemeClr val="tx1"/>
                </a:solidFill>
              </a:rPr>
              <a:t> aft</a:t>
            </a:r>
            <a:r>
              <a:rPr lang="en-GB" sz="2000" u="sng" dirty="0">
                <a:solidFill>
                  <a:schemeClr val="tx1"/>
                </a:solidFill>
              </a:rPr>
              <a:t>er</a:t>
            </a:r>
            <a:r>
              <a:rPr lang="en-GB" sz="2000" dirty="0">
                <a:solidFill>
                  <a:schemeClr val="tx1"/>
                </a:solidFill>
              </a:rPr>
              <a:t>n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n </a:t>
            </a:r>
            <a:r>
              <a:rPr lang="en-GB" sz="2000" dirty="0">
                <a:solidFill>
                  <a:srgbClr val="929292"/>
                </a:solidFill>
              </a:rPr>
              <a:t>tea</a:t>
            </a:r>
            <a:r>
              <a:rPr lang="en-GB" sz="2000" dirty="0">
                <a:solidFill>
                  <a:schemeClr val="tx1"/>
                </a:solidFill>
              </a:rPr>
              <a:t> and Kit and Sam still </a:t>
            </a:r>
            <a:r>
              <a:rPr lang="en-GB" sz="2000" dirty="0">
                <a:solidFill>
                  <a:srgbClr val="929292"/>
                </a:solidFill>
              </a:rPr>
              <a:t>can’t find </a:t>
            </a:r>
            <a:r>
              <a:rPr lang="en-GB" sz="2000" dirty="0">
                <a:solidFill>
                  <a:schemeClr val="tx1"/>
                </a:solidFill>
              </a:rPr>
              <a:t>the queen.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7F0595-9061-4B30-9484-703E61F34A26}"/>
              </a:ext>
            </a:extLst>
          </p:cNvPr>
          <p:cNvCxnSpPr/>
          <p:nvPr/>
        </p:nvCxnSpPr>
        <p:spPr>
          <a:xfrm>
            <a:off x="746413" y="6021288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AD2F44-E44F-4A87-9C01-7A539619669E}"/>
              </a:ext>
            </a:extLst>
          </p:cNvPr>
          <p:cNvCxnSpPr/>
          <p:nvPr/>
        </p:nvCxnSpPr>
        <p:spPr>
          <a:xfrm>
            <a:off x="1042049" y="6021288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D5C601-2ADA-4C8A-98BD-4EDF96012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" y="457200"/>
            <a:ext cx="8231379" cy="5943600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33" y="1735666"/>
            <a:ext cx="1484667" cy="46484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2D3825-B826-4BD2-BE55-C32409D269CF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68F340-C285-4F4B-90B4-971043B427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A599B5-1E15-4C21-BD5F-DF8EBFEC9E7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6389" name="Picture 12">
            <a:extLst>
              <a:ext uri="{FF2B5EF4-FFF2-40B4-BE49-F238E27FC236}">
                <a16:creationId xmlns:a16="http://schemas.microsoft.com/office/drawing/2014/main" id="{EC56B59A-DD3C-4545-BDC7-20D3E23C3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"/>
          <a:stretch/>
        </p:blipFill>
        <p:spPr bwMode="auto">
          <a:xfrm>
            <a:off x="4719638" y="1733550"/>
            <a:ext cx="1908760" cy="46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251F7A-7892-420E-BDEC-00FF5D3C9BC2}"/>
              </a:ext>
            </a:extLst>
          </p:cNvPr>
          <p:cNvSpPr/>
          <p:nvPr/>
        </p:nvSpPr>
        <p:spPr>
          <a:xfrm>
            <a:off x="619125" y="4437112"/>
            <a:ext cx="7920038" cy="171127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But Sam has had a g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d </a:t>
            </a:r>
            <a:r>
              <a:rPr lang="en-GB" sz="2000" dirty="0">
                <a:solidFill>
                  <a:srgbClr val="929292"/>
                </a:solidFill>
              </a:rPr>
              <a:t>idea</a:t>
            </a:r>
            <a:r>
              <a:rPr lang="en-GB" sz="2000" dirty="0">
                <a:solidFill>
                  <a:schemeClr val="tx1"/>
                </a:solidFill>
              </a:rPr>
              <a:t>. “The Queen is </a:t>
            </a:r>
            <a:r>
              <a:rPr lang="en-GB" sz="2000" dirty="0">
                <a:solidFill>
                  <a:srgbClr val="929292"/>
                </a:solidFill>
              </a:rPr>
              <a:t>famous</a:t>
            </a:r>
            <a:r>
              <a:rPr lang="en-GB" sz="2000" dirty="0">
                <a:solidFill>
                  <a:schemeClr val="tx1"/>
                </a:solidFill>
              </a:rPr>
              <a:t> for havi</a:t>
            </a:r>
            <a:r>
              <a:rPr lang="en-GB" sz="2000" u="sng" dirty="0">
                <a:solidFill>
                  <a:schemeClr val="tx1"/>
                </a:solidFill>
              </a:rPr>
              <a:t>ng</a:t>
            </a:r>
            <a:r>
              <a:rPr lang="en-GB" sz="2000" dirty="0">
                <a:solidFill>
                  <a:schemeClr val="tx1"/>
                </a:solidFill>
              </a:rPr>
              <a:t> l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al dogs,” she said.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“R</a:t>
            </a:r>
            <a:r>
              <a:rPr lang="en-GB" sz="2000" u="sng" dirty="0">
                <a:solidFill>
                  <a:schemeClr val="tx1"/>
                </a:solidFill>
              </a:rPr>
              <a:t>igh</a:t>
            </a:r>
            <a:r>
              <a:rPr lang="en-GB" sz="2000" dirty="0">
                <a:solidFill>
                  <a:schemeClr val="tx1"/>
                </a:solidFill>
              </a:rPr>
              <a:t>t…” said Kit, </a:t>
            </a:r>
            <a:r>
              <a:rPr lang="en-GB" sz="2000" dirty="0">
                <a:solidFill>
                  <a:srgbClr val="929292"/>
                </a:solidFill>
              </a:rPr>
              <a:t>confused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“We</a:t>
            </a:r>
            <a:r>
              <a:rPr lang="en-GB" sz="2000" u="sng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, in my bag, I just happen to have some of the </a:t>
            </a:r>
            <a:r>
              <a:rPr lang="en-GB" sz="2000" dirty="0">
                <a:solidFill>
                  <a:srgbClr val="929292"/>
                </a:solidFill>
              </a:rPr>
              <a:t>treats</a:t>
            </a:r>
            <a:r>
              <a:rPr lang="en-GB" sz="2000" dirty="0">
                <a:solidFill>
                  <a:schemeClr val="tx1"/>
                </a:solidFill>
              </a:rPr>
              <a:t> that Ben enj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s,” said Sam, </a:t>
            </a:r>
            <a:r>
              <a:rPr lang="en-GB" sz="2000" dirty="0">
                <a:solidFill>
                  <a:srgbClr val="929292"/>
                </a:solidFill>
              </a:rPr>
              <a:t>reaching inside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6C5B80-978C-4CB6-B480-AF7BDA9C1A00}"/>
              </a:ext>
            </a:extLst>
          </p:cNvPr>
          <p:cNvCxnSpPr>
            <a:cxnSpLocks/>
          </p:cNvCxnSpPr>
          <p:nvPr/>
        </p:nvCxnSpPr>
        <p:spPr>
          <a:xfrm>
            <a:off x="4803113" y="4781250"/>
            <a:ext cx="287952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0B4493-F473-4158-B496-821350A92C97}"/>
              </a:ext>
            </a:extLst>
          </p:cNvPr>
          <p:cNvCxnSpPr/>
          <p:nvPr/>
        </p:nvCxnSpPr>
        <p:spPr>
          <a:xfrm>
            <a:off x="5115287" y="4781250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D5C601-2ADA-4C8A-98BD-4EDF96012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" y="457200"/>
            <a:ext cx="8231379" cy="5943600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B36F0D-D0FE-48A6-8954-D5E802F7C86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1F21C9-0526-44E2-BEC9-9E9C404DD13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FB54B-7970-4237-8E23-7DA4D1E9F8B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412" name="Picture 8">
            <a:extLst>
              <a:ext uri="{FF2B5EF4-FFF2-40B4-BE49-F238E27FC236}">
                <a16:creationId xmlns:a16="http://schemas.microsoft.com/office/drawing/2014/main" id="{56DFB540-ED6E-4795-A899-EA090D6C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5"/>
          <a:stretch/>
        </p:blipFill>
        <p:spPr bwMode="auto">
          <a:xfrm>
            <a:off x="4623330" y="1913467"/>
            <a:ext cx="1514425" cy="43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>
            <a:extLst>
              <a:ext uri="{FF2B5EF4-FFF2-40B4-BE49-F238E27FC236}">
                <a16:creationId xmlns:a16="http://schemas.microsoft.com/office/drawing/2014/main" id="{7344D944-BC04-4A2B-B62F-86C301071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10"/>
          <a:stretch/>
        </p:blipFill>
        <p:spPr bwMode="auto">
          <a:xfrm>
            <a:off x="2956217" y="1935228"/>
            <a:ext cx="1482216" cy="44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E4BE67-5332-4401-A89B-1F930D9DE839}"/>
              </a:ext>
            </a:extLst>
          </p:cNvPr>
          <p:cNvSpPr/>
          <p:nvPr/>
        </p:nvSpPr>
        <p:spPr>
          <a:xfrm>
            <a:off x="619125" y="4725144"/>
            <a:ext cx="7920038" cy="14232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“Ha </a:t>
            </a:r>
            <a:r>
              <a:rPr lang="en-GB" sz="2000" dirty="0" err="1">
                <a:solidFill>
                  <a:schemeClr val="tx1"/>
                </a:solidFill>
              </a:rPr>
              <a:t>ha</a:t>
            </a:r>
            <a:r>
              <a:rPr lang="en-GB" sz="2000" dirty="0">
                <a:solidFill>
                  <a:schemeClr val="tx1"/>
                </a:solidFill>
              </a:rPr>
              <a:t>,” </a:t>
            </a:r>
            <a:r>
              <a:rPr lang="en-GB" sz="2000" dirty="0">
                <a:solidFill>
                  <a:srgbClr val="929292"/>
                </a:solidFill>
              </a:rPr>
              <a:t>laughed</a:t>
            </a:r>
            <a:r>
              <a:rPr lang="en-GB" sz="2000" dirty="0">
                <a:solidFill>
                  <a:schemeClr val="tx1"/>
                </a:solidFill>
              </a:rPr>
              <a:t> Kit. “That’s fantastic! Ben </a:t>
            </a:r>
            <a:r>
              <a:rPr lang="en-GB" sz="2000" dirty="0">
                <a:solidFill>
                  <a:srgbClr val="D82233"/>
                </a:solidFill>
              </a:rPr>
              <a:t>would</a:t>
            </a:r>
            <a:r>
              <a:rPr lang="en-GB" sz="2000" dirty="0">
                <a:solidFill>
                  <a:schemeClr val="tx1"/>
                </a:solidFill>
              </a:rPr>
              <a:t> destr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 the kit</a:t>
            </a:r>
            <a:r>
              <a:rPr lang="en-GB" sz="2000" u="sng" dirty="0">
                <a:solidFill>
                  <a:schemeClr val="tx1"/>
                </a:solidFill>
              </a:rPr>
              <a:t>ch</a:t>
            </a:r>
            <a:r>
              <a:rPr lang="en-GB" sz="2000" dirty="0">
                <a:solidFill>
                  <a:schemeClr val="tx1"/>
                </a:solidFill>
              </a:rPr>
              <a:t>en to get at </a:t>
            </a:r>
            <a:r>
              <a:rPr lang="en-GB" sz="2000" dirty="0">
                <a:solidFill>
                  <a:srgbClr val="929292"/>
                </a:solidFill>
              </a:rPr>
              <a:t>those</a:t>
            </a:r>
            <a:r>
              <a:rPr lang="en-GB" sz="2000" dirty="0">
                <a:solidFill>
                  <a:schemeClr val="tx1"/>
                </a:solidFill>
              </a:rPr>
              <a:t>! The dogs will </a:t>
            </a:r>
            <a:r>
              <a:rPr lang="en-GB" sz="2000" dirty="0">
                <a:solidFill>
                  <a:srgbClr val="929292"/>
                </a:solidFill>
              </a:rPr>
              <a:t>make</a:t>
            </a:r>
            <a:r>
              <a:rPr lang="en-GB" sz="2000" dirty="0">
                <a:solidFill>
                  <a:schemeClr val="tx1"/>
                </a:solidFill>
              </a:rPr>
              <a:t> su</a:t>
            </a:r>
            <a:r>
              <a:rPr lang="en-GB" sz="2000" u="sng" dirty="0">
                <a:solidFill>
                  <a:schemeClr val="tx1"/>
                </a:solidFill>
              </a:rPr>
              <a:t>ch</a:t>
            </a:r>
            <a:r>
              <a:rPr lang="en-GB" sz="2000" dirty="0">
                <a:solidFill>
                  <a:schemeClr val="tx1"/>
                </a:solidFill>
              </a:rPr>
              <a:t> a ra</a:t>
            </a:r>
            <a:r>
              <a:rPr lang="en-GB" sz="2000" u="sng" dirty="0">
                <a:solidFill>
                  <a:schemeClr val="tx1"/>
                </a:solidFill>
              </a:rPr>
              <a:t>ck</a:t>
            </a:r>
            <a:r>
              <a:rPr lang="en-GB" sz="2000" dirty="0">
                <a:solidFill>
                  <a:schemeClr val="tx1"/>
                </a:solidFill>
              </a:rPr>
              <a:t>et when they sme</a:t>
            </a:r>
            <a:r>
              <a:rPr lang="en-GB" sz="2000" u="sng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em, 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at someone the Queen empl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s wi</a:t>
            </a:r>
            <a:r>
              <a:rPr lang="en-GB" sz="2000" u="sng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 come to find us. Let’s </a:t>
            </a:r>
            <a:r>
              <a:rPr lang="en-GB" sz="2000" dirty="0">
                <a:solidFill>
                  <a:srgbClr val="929292"/>
                </a:solidFill>
              </a:rPr>
              <a:t>find those </a:t>
            </a:r>
            <a:r>
              <a:rPr lang="en-GB" sz="2000" dirty="0">
                <a:solidFill>
                  <a:schemeClr val="tx1"/>
                </a:solidFill>
              </a:rPr>
              <a:t>dogs!”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71F02-4A06-4DFB-BD60-74E613CF97D9}"/>
              </a:ext>
            </a:extLst>
          </p:cNvPr>
          <p:cNvCxnSpPr>
            <a:cxnSpLocks/>
          </p:cNvCxnSpPr>
          <p:nvPr/>
        </p:nvCxnSpPr>
        <p:spPr>
          <a:xfrm>
            <a:off x="4149237" y="5677150"/>
            <a:ext cx="289196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BA83F9-D935-47C1-9E82-3C172D8ACA23}"/>
              </a:ext>
            </a:extLst>
          </p:cNvPr>
          <p:cNvCxnSpPr/>
          <p:nvPr/>
        </p:nvCxnSpPr>
        <p:spPr>
          <a:xfrm>
            <a:off x="4462913" y="5677150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1095FA8-C5EE-4B26-A436-54CF807D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Find the Dogs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1412875"/>
            <a:ext cx="7775575" cy="10795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On each palace door is a sign but some of them are damaged. Can you help Kit and Sam work out what is behind each door? Write what you think the sign should say.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42F5E5E-3C86-4AD3-9710-1A15D2CD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406650"/>
            <a:ext cx="298132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CB9FAE-B2FB-4466-A447-84224815A35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5C8491-B9E3-4C86-BC4F-BA1B32716EA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3EDDCD-9569-43DC-B9C8-4C74BA1DF58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1">
            <a:extLst>
              <a:ext uri="{FF2B5EF4-FFF2-40B4-BE49-F238E27FC236}">
                <a16:creationId xmlns:a16="http://schemas.microsoft.com/office/drawing/2014/main" id="{065EFA30-C217-4366-AE9E-88C5113B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7"/>
          <a:stretch>
            <a:fillRect/>
          </a:stretch>
        </p:blipFill>
        <p:spPr bwMode="auto">
          <a:xfrm>
            <a:off x="931863" y="488950"/>
            <a:ext cx="72802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54E8DE-13CB-4825-B2EB-5D6C42D85B9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373D19-D616-4B55-B066-D9450831BB2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DEAFCE-8C2B-494B-BF3E-5CEEDC3BCE5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14FD0E-C145-4417-97CE-9A558BE48645}"/>
              </a:ext>
            </a:extLst>
          </p:cNvPr>
          <p:cNvSpPr/>
          <p:nvPr/>
        </p:nvSpPr>
        <p:spPr>
          <a:xfrm>
            <a:off x="6975475" y="5805488"/>
            <a:ext cx="1296988" cy="50323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9A8D3-9C0D-4AE6-A8EC-BADDDC77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204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 err="1">
                <a:solidFill>
                  <a:schemeClr val="tx1"/>
                </a:solidFill>
              </a:rPr>
              <a:t>r__al</a:t>
            </a:r>
            <a:endParaRPr lang="en-GB" altLang="en-US" sz="48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EBC77-D1B4-4BD9-A788-A8B1A9B5B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204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tx1"/>
                </a:solidFill>
              </a:rPr>
              <a:t>royal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>
            <a:extLst>
              <a:ext uri="{FF2B5EF4-FFF2-40B4-BE49-F238E27FC236}">
                <a16:creationId xmlns:a16="http://schemas.microsoft.com/office/drawing/2014/main" id="{EA054789-FDB2-4B34-83D3-4F64D0EA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7"/>
          <a:stretch>
            <a:fillRect/>
          </a:stretch>
        </p:blipFill>
        <p:spPr bwMode="auto">
          <a:xfrm>
            <a:off x="931863" y="488950"/>
            <a:ext cx="72802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54E8DE-13CB-4825-B2EB-5D6C42D85B9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373D19-D616-4B55-B066-D9450831BB2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DEAFCE-8C2B-494B-BF3E-5CEEDC3BCE5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14FD0E-C145-4417-97CE-9A558BE48645}"/>
              </a:ext>
            </a:extLst>
          </p:cNvPr>
          <p:cNvSpPr/>
          <p:nvPr/>
        </p:nvSpPr>
        <p:spPr>
          <a:xfrm>
            <a:off x="6975475" y="5805488"/>
            <a:ext cx="1296988" cy="50323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3161C3-02D9-41D6-8585-6EFB26C5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9100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t__s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EFBF5-B557-4F95-A5C3-C482E429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toys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>
            <a:extLst>
              <a:ext uri="{FF2B5EF4-FFF2-40B4-BE49-F238E27FC236}">
                <a16:creationId xmlns:a16="http://schemas.microsoft.com/office/drawing/2014/main" id="{41D33FFD-8192-4707-AEDA-341E9C3C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7"/>
          <a:stretch>
            <a:fillRect/>
          </a:stretch>
        </p:blipFill>
        <p:spPr bwMode="auto">
          <a:xfrm>
            <a:off x="931863" y="488950"/>
            <a:ext cx="72802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54E8DE-13CB-4825-B2EB-5D6C42D85B9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373D19-D616-4B55-B066-D9450831BB2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DEAFCE-8C2B-494B-BF3E-5CEEDC3BCE5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14FD0E-C145-4417-97CE-9A558BE48645}"/>
              </a:ext>
            </a:extLst>
          </p:cNvPr>
          <p:cNvSpPr/>
          <p:nvPr/>
        </p:nvSpPr>
        <p:spPr>
          <a:xfrm>
            <a:off x="6975475" y="5805488"/>
            <a:ext cx="1296988" cy="50323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5E2B9-83C8-4344-931B-6A458C91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9100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b__s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604184-C4DC-4697-BF90-CBEF7704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1">
            <a:extLst>
              <a:ext uri="{FF2B5EF4-FFF2-40B4-BE49-F238E27FC236}">
                <a16:creationId xmlns:a16="http://schemas.microsoft.com/office/drawing/2014/main" id="{7AAEB1E8-4BD3-4A19-82A2-8DD98546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7"/>
          <a:stretch>
            <a:fillRect/>
          </a:stretch>
        </p:blipFill>
        <p:spPr bwMode="auto">
          <a:xfrm>
            <a:off x="931863" y="488950"/>
            <a:ext cx="72802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54E8DE-13CB-4825-B2EB-5D6C42D85B9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373D19-D616-4B55-B066-D9450831BB2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DEAFCE-8C2B-494B-BF3E-5CEEDC3BCE5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14FD0E-C145-4417-97CE-9A558BE48645}"/>
              </a:ext>
            </a:extLst>
          </p:cNvPr>
          <p:cNvSpPr/>
          <p:nvPr/>
        </p:nvSpPr>
        <p:spPr>
          <a:xfrm>
            <a:off x="6975475" y="5805488"/>
            <a:ext cx="1296988" cy="50323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7BA011-37C4-4C01-B946-59B145C5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508500"/>
            <a:ext cx="20431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em_l__ees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25703A-BA3A-4097-B628-CD5F240D1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498975"/>
            <a:ext cx="20431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6AAF58F-9D5A-464C-84EC-FCD9EB49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 Royal Apology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1412875"/>
            <a:ext cx="7775575" cy="10795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dogs have made such a mess trying to get the treats that Kit and Sam think that they should write an apology to the Queen. Can you help them to finish the letter?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8C9D0-53B4-4DC7-BFEC-F188F8C297FE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E194EA-97C9-448F-9604-27325C8A0691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E4F748-A44E-4AB9-933F-1EA0D91E8070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3557" name="Picture 3">
            <a:extLst>
              <a:ext uri="{FF2B5EF4-FFF2-40B4-BE49-F238E27FC236}">
                <a16:creationId xmlns:a16="http://schemas.microsoft.com/office/drawing/2014/main" id="{284E0437-BFD1-44E3-B404-F36E0412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/>
          <a:stretch>
            <a:fillRect/>
          </a:stretch>
        </p:blipFill>
        <p:spPr bwMode="auto">
          <a:xfrm>
            <a:off x="0" y="2708275"/>
            <a:ext cx="52228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2">
            <a:extLst>
              <a:ext uri="{FF2B5EF4-FFF2-40B4-BE49-F238E27FC236}">
                <a16:creationId xmlns:a16="http://schemas.microsoft.com/office/drawing/2014/main" id="{557E93E8-7D84-4FEF-A1BE-E0DC11E6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5"/>
          <a:stretch>
            <a:fillRect/>
          </a:stretch>
        </p:blipFill>
        <p:spPr bwMode="auto">
          <a:xfrm>
            <a:off x="5435600" y="4664075"/>
            <a:ext cx="37084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8C9D0-53B4-4DC7-BFEC-F188F8C297FE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E194EA-97C9-448F-9604-27325C8A0691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E4F748-A44E-4AB9-933F-1EA0D91E8070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4579" name="Picture 7">
            <a:extLst>
              <a:ext uri="{FF2B5EF4-FFF2-40B4-BE49-F238E27FC236}">
                <a16:creationId xmlns:a16="http://schemas.microsoft.com/office/drawing/2014/main" id="{AD960A95-DBCA-44A9-BC5E-FF7AB169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79488"/>
            <a:ext cx="8132763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4E9249-F572-4640-87B2-6A646A1C7CCF}"/>
              </a:ext>
            </a:extLst>
          </p:cNvPr>
          <p:cNvSpPr/>
          <p:nvPr/>
        </p:nvSpPr>
        <p:spPr>
          <a:xfrm>
            <a:off x="3924300" y="6165850"/>
            <a:ext cx="1295400" cy="503238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Show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CCABF-6D6E-4409-AFC8-13BF7B9A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133600"/>
            <a:ext cx="5257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To Her R____ Highness, The Queen,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We do not wish to _____ you, but the dogs smelt the food and began to _______ the room. However, they did _____ the food!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From Kit and Sam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8B417-0526-4086-9360-0CB298D2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133600"/>
            <a:ext cx="5257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To Her </a:t>
            </a:r>
            <a:r>
              <a:rPr lang="en-GB" altLang="en-US" sz="2400" b="1" dirty="0">
                <a:solidFill>
                  <a:schemeClr val="tx1"/>
                </a:solidFill>
              </a:rPr>
              <a:t>Royal</a:t>
            </a:r>
            <a:r>
              <a:rPr lang="en-GB" altLang="en-US" sz="2400" dirty="0">
                <a:solidFill>
                  <a:schemeClr val="tx1"/>
                </a:solidFill>
              </a:rPr>
              <a:t> Highness, The Queen,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We do not wish to </a:t>
            </a:r>
            <a:r>
              <a:rPr lang="en-GB" altLang="en-US" sz="2400" b="1" dirty="0">
                <a:solidFill>
                  <a:schemeClr val="tx1"/>
                </a:solidFill>
              </a:rPr>
              <a:t>annoy</a:t>
            </a:r>
            <a:r>
              <a:rPr lang="en-GB" altLang="en-US" sz="2400" dirty="0">
                <a:solidFill>
                  <a:schemeClr val="tx1"/>
                </a:solidFill>
              </a:rPr>
              <a:t> you, but the dogs smelt the food and began to </a:t>
            </a:r>
            <a:r>
              <a:rPr lang="en-GB" altLang="en-US" sz="2400" b="1" dirty="0">
                <a:solidFill>
                  <a:schemeClr val="tx1"/>
                </a:solidFill>
              </a:rPr>
              <a:t>destroy</a:t>
            </a:r>
            <a:r>
              <a:rPr lang="en-GB" altLang="en-US" sz="2400" dirty="0">
                <a:solidFill>
                  <a:schemeClr val="tx1"/>
                </a:solidFill>
              </a:rPr>
              <a:t> the room. However, they   did </a:t>
            </a:r>
            <a:r>
              <a:rPr lang="en-GB" altLang="en-US" sz="2400" b="1" dirty="0">
                <a:solidFill>
                  <a:schemeClr val="tx1"/>
                </a:solidFill>
              </a:rPr>
              <a:t>enjoy</a:t>
            </a:r>
            <a:r>
              <a:rPr lang="en-GB" altLang="en-US" sz="2400" dirty="0">
                <a:solidFill>
                  <a:schemeClr val="tx1"/>
                </a:solidFill>
              </a:rPr>
              <a:t> the food!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From Kit and 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8021D4-FB82-4160-8A27-A86E5FF81525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E82557-C6F4-463D-9B98-8F187585576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31A707-BD24-407A-851B-DDD30BD7D65E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979613" y="911225"/>
            <a:ext cx="62626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7172" name="Picture 8">
            <a:extLst>
              <a:ext uri="{FF2B5EF4-FFF2-40B4-BE49-F238E27FC236}">
                <a16:creationId xmlns:a16="http://schemas.microsoft.com/office/drawing/2014/main" id="{B3E940BA-1AEA-415F-97B6-79FD068F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" name="PLAY 1">
            <a:extLst>
              <a:ext uri="{FF2B5EF4-FFF2-40B4-BE49-F238E27FC236}">
                <a16:creationId xmlns:a16="http://schemas.microsoft.com/office/drawing/2014/main" id="{1E95F7FE-D38E-420D-B102-C1042DA543F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4" name="qu">
            <a:extLst>
              <a:ext uri="{FF2B5EF4-FFF2-40B4-BE49-F238E27FC236}">
                <a16:creationId xmlns:a16="http://schemas.microsoft.com/office/drawing/2014/main" id="{13951D54-34E6-4957-B186-27C19A6ABEAB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2270125"/>
            <a:ext cx="1411288" cy="2854325"/>
            <a:chOff x="3440594" y="2270482"/>
            <a:chExt cx="1410964" cy="2853556"/>
          </a:xfrm>
        </p:grpSpPr>
        <p:pic>
          <p:nvPicPr>
            <p:cNvPr id="7187" name="snake">
              <a:extLst>
                <a:ext uri="{FF2B5EF4-FFF2-40B4-BE49-F238E27FC236}">
                  <a16:creationId xmlns:a16="http://schemas.microsoft.com/office/drawing/2014/main" id="{08DE0EB2-3F32-4326-B9ED-6CCABA53B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833" y="3816345"/>
              <a:ext cx="469121" cy="130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s">
              <a:extLst>
                <a:ext uri="{FF2B5EF4-FFF2-40B4-BE49-F238E27FC236}">
                  <a16:creationId xmlns:a16="http://schemas.microsoft.com/office/drawing/2014/main" id="{F18D1882-7D2E-4269-BCE9-6BFFBBCEB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594" y="2270482"/>
              <a:ext cx="14109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oy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h">
            <a:extLst>
              <a:ext uri="{FF2B5EF4-FFF2-40B4-BE49-F238E27FC236}">
                <a16:creationId xmlns:a16="http://schemas.microsoft.com/office/drawing/2014/main" id="{E72E61E8-B1F7-4FF1-B5D1-71661BC32B47}"/>
              </a:ext>
            </a:extLst>
          </p:cNvPr>
          <p:cNvGrpSpPr>
            <a:grpSpLocks/>
          </p:cNvGrpSpPr>
          <p:nvPr/>
        </p:nvGrpSpPr>
        <p:grpSpPr bwMode="auto">
          <a:xfrm>
            <a:off x="3184525" y="2271713"/>
            <a:ext cx="1792288" cy="2190750"/>
            <a:chOff x="3176722" y="2288844"/>
            <a:chExt cx="1792183" cy="2190765"/>
          </a:xfrm>
        </p:grpSpPr>
        <p:sp>
          <p:nvSpPr>
            <p:cNvPr id="7185" name="t">
              <a:extLst>
                <a:ext uri="{FF2B5EF4-FFF2-40B4-BE49-F238E27FC236}">
                  <a16:creationId xmlns:a16="http://schemas.microsoft.com/office/drawing/2014/main" id="{B56168BB-DB13-4B09-9538-040B4F757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2288844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ay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7186" name="Picture 18">
              <a:extLst>
                <a:ext uri="{FF2B5EF4-FFF2-40B4-BE49-F238E27FC236}">
                  <a16:creationId xmlns:a16="http://schemas.microsoft.com/office/drawing/2014/main" id="{6615E8E6-975C-488B-AE32-D36E7ED27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722" y="3873203"/>
              <a:ext cx="1792183" cy="60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5" name="PLAY 2">
            <a:extLst>
              <a:ext uri="{FF2B5EF4-FFF2-40B4-BE49-F238E27FC236}">
                <a16:creationId xmlns:a16="http://schemas.microsoft.com/office/drawing/2014/main" id="{5F9A5F98-F773-40B0-B0A1-6E34757E44E7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78" name="said">
            <a:extLst>
              <a:ext uri="{FF2B5EF4-FFF2-40B4-BE49-F238E27FC236}">
                <a16:creationId xmlns:a16="http://schemas.microsoft.com/office/drawing/2014/main" id="{0F41D83E-D1E9-4BCF-A8EC-B4734191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368675"/>
            <a:ext cx="1506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want</a:t>
            </a:r>
          </a:p>
        </p:txBody>
      </p:sp>
      <p:sp>
        <p:nvSpPr>
          <p:cNvPr id="79" name="so">
            <a:extLst>
              <a:ext uri="{FF2B5EF4-FFF2-40B4-BE49-F238E27FC236}">
                <a16:creationId xmlns:a16="http://schemas.microsoft.com/office/drawing/2014/main" id="{8557FD5C-F4A9-4179-9381-782378A7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368675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80" name="have">
            <a:extLst>
              <a:ext uri="{FF2B5EF4-FFF2-40B4-BE49-F238E27FC236}">
                <a16:creationId xmlns:a16="http://schemas.microsoft.com/office/drawing/2014/main" id="{322B27DE-CD01-416F-BE27-4FD3AC6D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368675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81" name="like">
            <a:extLst>
              <a:ext uri="{FF2B5EF4-FFF2-40B4-BE49-F238E27FC236}">
                <a16:creationId xmlns:a16="http://schemas.microsoft.com/office/drawing/2014/main" id="{396C7617-4AC2-4EE4-ADB0-59543382B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3368675"/>
            <a:ext cx="215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could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48733" y="431800"/>
            <a:ext cx="8254999" cy="5977467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D2E7D5-65C2-41E5-ACE1-E425B6ED1D13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B91FE0-55E5-4C81-9BF9-17451D1CDEF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336CFF-E42C-49F9-AC6C-DF7A843AE13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5604" name="Picture 10">
            <a:extLst>
              <a:ext uri="{FF2B5EF4-FFF2-40B4-BE49-F238E27FC236}">
                <a16:creationId xmlns:a16="http://schemas.microsoft.com/office/drawing/2014/main" id="{6431B5A3-DD55-4362-B9B4-3113614D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6291141" y="1101725"/>
            <a:ext cx="1016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>
            <a:extLst>
              <a:ext uri="{FF2B5EF4-FFF2-40B4-BE49-F238E27FC236}">
                <a16:creationId xmlns:a16="http://schemas.microsoft.com/office/drawing/2014/main" id="{ED948DDF-E400-453A-A7B6-A313551A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504"/>
          <a:stretch>
            <a:fillRect/>
          </a:stretch>
        </p:blipFill>
        <p:spPr bwMode="auto">
          <a:xfrm>
            <a:off x="7369054" y="1244600"/>
            <a:ext cx="1082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84F50F67-88A6-4AF7-AD62-C869ECCA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3"/>
          <a:stretch>
            <a:fillRect/>
          </a:stretch>
        </p:blipFill>
        <p:spPr bwMode="auto">
          <a:xfrm>
            <a:off x="692029" y="709613"/>
            <a:ext cx="15319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>
            <a:extLst>
              <a:ext uri="{FF2B5EF4-FFF2-40B4-BE49-F238E27FC236}">
                <a16:creationId xmlns:a16="http://schemas.microsoft.com/office/drawing/2014/main" id="{B3096413-BA83-4B0D-A8C9-D1E10D9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7" y="4012850"/>
            <a:ext cx="1344964" cy="5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4">
            <a:extLst>
              <a:ext uri="{FF2B5EF4-FFF2-40B4-BE49-F238E27FC236}">
                <a16:creationId xmlns:a16="http://schemas.microsoft.com/office/drawing/2014/main" id="{74E7C88C-38AB-4629-8003-0E4AE219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79" y="3512195"/>
            <a:ext cx="1920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06BC0F8-BA3B-4C3F-BC7F-FCAACD789FF9}"/>
              </a:ext>
            </a:extLst>
          </p:cNvPr>
          <p:cNvSpPr/>
          <p:nvPr/>
        </p:nvSpPr>
        <p:spPr>
          <a:xfrm>
            <a:off x="619125" y="5044870"/>
            <a:ext cx="7920038" cy="1103518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929292"/>
                </a:solidFill>
              </a:rPr>
              <a:t>Luckily</a:t>
            </a:r>
            <a:r>
              <a:rPr lang="en-GB" sz="2000" dirty="0">
                <a:solidFill>
                  <a:schemeClr val="tx1"/>
                </a:solidFill>
              </a:rPr>
              <a:t>, Sam’s plan </a:t>
            </a:r>
            <a:r>
              <a:rPr lang="en-GB" sz="2000" dirty="0">
                <a:solidFill>
                  <a:srgbClr val="929292"/>
                </a:solidFill>
              </a:rPr>
              <a:t>worked</a:t>
            </a:r>
            <a:r>
              <a:rPr lang="en-GB" sz="2000" dirty="0">
                <a:solidFill>
                  <a:schemeClr val="tx1"/>
                </a:solidFill>
              </a:rPr>
              <a:t>. The Queen </a:t>
            </a:r>
            <a:r>
              <a:rPr lang="en-GB" sz="2000" dirty="0">
                <a:solidFill>
                  <a:srgbClr val="929292"/>
                </a:solidFill>
              </a:rPr>
              <a:t>heard</a:t>
            </a:r>
            <a:r>
              <a:rPr lang="en-GB" sz="2000" dirty="0">
                <a:solidFill>
                  <a:schemeClr val="tx1"/>
                </a:solidFill>
              </a:rPr>
              <a:t> the din and f</a:t>
            </a:r>
            <a:r>
              <a:rPr lang="en-GB" sz="2000" u="sng" dirty="0">
                <a:solidFill>
                  <a:schemeClr val="tx1"/>
                </a:solidFill>
              </a:rPr>
              <a:t>ou</a:t>
            </a:r>
            <a:r>
              <a:rPr lang="en-GB" sz="2000" dirty="0">
                <a:solidFill>
                  <a:schemeClr val="tx1"/>
                </a:solidFill>
              </a:rPr>
              <a:t>nd Sam and Kit in a </a:t>
            </a:r>
            <a:r>
              <a:rPr lang="en-GB" sz="2000" dirty="0">
                <a:solidFill>
                  <a:srgbClr val="929292"/>
                </a:solidFill>
              </a:rPr>
              <a:t>very messy </a:t>
            </a:r>
            <a:r>
              <a:rPr lang="en-GB" sz="2000" dirty="0">
                <a:solidFill>
                  <a:schemeClr val="tx1"/>
                </a:solidFill>
              </a:rPr>
              <a:t>r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m. “Come wi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u="sng" dirty="0">
                <a:solidFill>
                  <a:schemeClr val="tx1"/>
                </a:solidFill>
              </a:rPr>
              <a:t>me</a:t>
            </a:r>
            <a:r>
              <a:rPr lang="en-GB" sz="2000" dirty="0">
                <a:solidFill>
                  <a:schemeClr val="tx1"/>
                </a:solidFill>
              </a:rPr>
              <a:t>,” she smiled, pa</a:t>
            </a:r>
            <a:r>
              <a:rPr lang="en-GB" sz="2000" u="sng" dirty="0">
                <a:solidFill>
                  <a:schemeClr val="tx1"/>
                </a:solidFill>
              </a:rPr>
              <a:t>tt</a:t>
            </a:r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u="sng" dirty="0">
                <a:solidFill>
                  <a:schemeClr val="tx1"/>
                </a:solidFill>
              </a:rPr>
              <a:t>ng</a:t>
            </a:r>
            <a:r>
              <a:rPr lang="en-GB" sz="2000" dirty="0">
                <a:solidFill>
                  <a:schemeClr val="tx1"/>
                </a:solidFill>
              </a:rPr>
              <a:t> her l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al dogs, “I have some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u="sng" dirty="0">
                <a:solidFill>
                  <a:schemeClr val="tx1"/>
                </a:solidFill>
              </a:rPr>
              <a:t>ng</a:t>
            </a:r>
            <a:r>
              <a:rPr lang="en-GB" sz="2000" dirty="0">
                <a:solidFill>
                  <a:schemeClr val="tx1"/>
                </a:solidFill>
              </a:rPr>
              <a:t> to </a:t>
            </a:r>
            <a:r>
              <a:rPr lang="en-GB" sz="2000" dirty="0">
                <a:solidFill>
                  <a:srgbClr val="929292"/>
                </a:solidFill>
              </a:rPr>
              <a:t>show</a:t>
            </a:r>
            <a:r>
              <a:rPr lang="en-GB" sz="2000" dirty="0">
                <a:solidFill>
                  <a:schemeClr val="tx1"/>
                </a:solidFill>
              </a:rPr>
              <a:t> you.”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39112-F166-4174-A792-92D63290F6E5}"/>
              </a:ext>
            </a:extLst>
          </p:cNvPr>
          <p:cNvCxnSpPr>
            <a:cxnSpLocks/>
          </p:cNvCxnSpPr>
          <p:nvPr/>
        </p:nvCxnSpPr>
        <p:spPr>
          <a:xfrm>
            <a:off x="4455031" y="5373216"/>
            <a:ext cx="269369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8260CD-8771-48A5-957D-69877402B8B4}"/>
              </a:ext>
            </a:extLst>
          </p:cNvPr>
          <p:cNvCxnSpPr/>
          <p:nvPr/>
        </p:nvCxnSpPr>
        <p:spPr>
          <a:xfrm>
            <a:off x="4757205" y="5373216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4961F7-5A36-481C-B569-B7F17C92F7FA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9EA1B9-4972-46E8-8591-B7DFB64D4026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5976E2-8D4F-4547-B6BE-6330C6740C41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6627" name="Title 1">
            <a:extLst>
              <a:ext uri="{FF2B5EF4-FFF2-40B4-BE49-F238E27FC236}">
                <a16:creationId xmlns:a16="http://schemas.microsoft.com/office/drawing/2014/main" id="{AE6B427E-2E3F-4A9E-8981-9100636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Sentence 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B1C8B8-9501-4B5A-8659-7F22E0E02424}"/>
              </a:ext>
            </a:extLst>
          </p:cNvPr>
          <p:cNvSpPr/>
          <p:nvPr/>
        </p:nvSpPr>
        <p:spPr>
          <a:xfrm>
            <a:off x="809625" y="1473200"/>
            <a:ext cx="7515225" cy="8763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did the Queen show Kit and Sam? Write a sentence about what she showed them.</a:t>
            </a:r>
          </a:p>
        </p:txBody>
      </p:sp>
      <p:pic>
        <p:nvPicPr>
          <p:cNvPr id="26629" name="Picture 18">
            <a:extLst>
              <a:ext uri="{FF2B5EF4-FFF2-40B4-BE49-F238E27FC236}">
                <a16:creationId xmlns:a16="http://schemas.microsoft.com/office/drawing/2014/main" id="{996BAACF-7A9D-4B72-BEF8-75268525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636838"/>
            <a:ext cx="26225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48733" y="431800"/>
            <a:ext cx="8254999" cy="5977467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5CF3F2-8D43-4390-9B9F-AC0E500E5105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6ABAF6-15BD-44C6-AC1C-84DC8575EE7D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A37BAB-5BA2-46DA-8B31-CD45CBD82F51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7656" name="Picture 9">
            <a:extLst>
              <a:ext uri="{FF2B5EF4-FFF2-40B4-BE49-F238E27FC236}">
                <a16:creationId xmlns:a16="http://schemas.microsoft.com/office/drawing/2014/main" id="{73DDD035-6D3E-457C-8724-607A80A4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056407"/>
            <a:ext cx="21272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0DAC006-0CA1-4B77-81A7-5F6C7B0469BB}"/>
              </a:ext>
            </a:extLst>
          </p:cNvPr>
          <p:cNvSpPr/>
          <p:nvPr/>
        </p:nvSpPr>
        <p:spPr>
          <a:xfrm>
            <a:off x="757767" y="4368800"/>
            <a:ext cx="7628467" cy="139541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2" name="Show button">
            <a:extLst>
              <a:ext uri="{FF2B5EF4-FFF2-40B4-BE49-F238E27FC236}">
                <a16:creationId xmlns:a16="http://schemas.microsoft.com/office/drawing/2014/main" id="{A7DF4456-960A-4DDF-8B04-0527D8D9B7E3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5383213"/>
            <a:ext cx="1500187" cy="666750"/>
            <a:chOff x="6914614" y="5534675"/>
            <a:chExt cx="1499293" cy="666848"/>
          </a:xfrm>
        </p:grpSpPr>
        <p:sp>
          <p:nvSpPr>
            <p:cNvPr id="23" name="Rectangle: Rounded Corners 18">
              <a:extLst>
                <a:ext uri="{FF2B5EF4-FFF2-40B4-BE49-F238E27FC236}">
                  <a16:creationId xmlns:a16="http://schemas.microsoft.com/office/drawing/2014/main" id="{22AFD2E2-192E-42F1-A03B-DF523EE5ADA3}"/>
                </a:ext>
              </a:extLst>
            </p:cNvPr>
            <p:cNvSpPr/>
            <p:nvPr/>
          </p:nvSpPr>
          <p:spPr>
            <a:xfrm>
              <a:off x="6914614" y="5650579"/>
              <a:ext cx="1099481" cy="431863"/>
            </a:xfrm>
            <a:prstGeom prst="roundRect">
              <a:avLst>
                <a:gd name="adj" fmla="val 50000"/>
              </a:avLst>
            </a:prstGeom>
            <a:solidFill>
              <a:srgbClr val="F9B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32B53D-2CED-4CFC-81C6-2FCD15631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9B000"/>
              </a:solidFill>
            </a:ln>
          </p:spPr>
        </p:pic>
      </p:grpSp>
      <p:grpSp>
        <p:nvGrpSpPr>
          <p:cNvPr id="44" name="Group 43" hidden="1">
            <a:extLst>
              <a:ext uri="{FF2B5EF4-FFF2-40B4-BE49-F238E27FC236}">
                <a16:creationId xmlns:a16="http://schemas.microsoft.com/office/drawing/2014/main" id="{FA0F48DD-2A07-4221-9C93-831524339FA3}"/>
              </a:ext>
            </a:extLst>
          </p:cNvPr>
          <p:cNvGrpSpPr>
            <a:grpSpLocks/>
          </p:cNvGrpSpPr>
          <p:nvPr/>
        </p:nvGrpSpPr>
        <p:grpSpPr bwMode="auto">
          <a:xfrm>
            <a:off x="2616910" y="4866405"/>
            <a:ext cx="3488070" cy="795985"/>
            <a:chOff x="3429531" y="4662201"/>
            <a:chExt cx="3489283" cy="79677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E045ACD-C664-4D23-AB2D-E86917EE46F7}"/>
                </a:ext>
              </a:extLst>
            </p:cNvPr>
            <p:cNvSpPr/>
            <p:nvPr/>
          </p:nvSpPr>
          <p:spPr>
            <a:xfrm>
              <a:off x="3429531" y="4662201"/>
              <a:ext cx="361839" cy="4576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C0046F6-FAB5-4B35-8395-B93356721CC6}"/>
                </a:ext>
              </a:extLst>
            </p:cNvPr>
            <p:cNvSpPr/>
            <p:nvPr/>
          </p:nvSpPr>
          <p:spPr>
            <a:xfrm>
              <a:off x="6085633" y="4689523"/>
              <a:ext cx="180257" cy="4576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50865BEF-BF1C-4DB5-905B-85FDF6106429}"/>
                </a:ext>
              </a:extLst>
            </p:cNvPr>
            <p:cNvSpPr/>
            <p:nvPr/>
          </p:nvSpPr>
          <p:spPr>
            <a:xfrm>
              <a:off x="6631376" y="4679277"/>
              <a:ext cx="287438" cy="4576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3AF421C-B355-4E3F-B9CE-8521DDC73810}"/>
                </a:ext>
              </a:extLst>
            </p:cNvPr>
            <p:cNvSpPr/>
            <p:nvPr/>
          </p:nvSpPr>
          <p:spPr>
            <a:xfrm>
              <a:off x="5945053" y="5413207"/>
              <a:ext cx="331073" cy="4576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Sound Buttons" hidden="1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650" y="5609167"/>
            <a:ext cx="2644775" cy="431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sp>
        <p:nvSpPr>
          <p:cNvPr id="42" name="Speech Bubble">
            <a:extLst>
              <a:ext uri="{FF2B5EF4-FFF2-40B4-BE49-F238E27FC236}">
                <a16:creationId xmlns:a16="http://schemas.microsoft.com/office/drawing/2014/main" id="{94BAEA5B-AB8E-411C-9432-E13AA2F23F05}"/>
              </a:ext>
            </a:extLst>
          </p:cNvPr>
          <p:cNvSpPr/>
          <p:nvPr/>
        </p:nvSpPr>
        <p:spPr>
          <a:xfrm>
            <a:off x="753533" y="4169833"/>
            <a:ext cx="7763933" cy="1800225"/>
          </a:xfrm>
          <a:prstGeom prst="wedgeRoundRectCallout">
            <a:avLst>
              <a:gd name="adj1" fmla="val -49935"/>
              <a:gd name="adj2" fmla="val 2040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In the toy box, you will see a dustpan and brush.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5D7E3-DC09-493C-AA2D-9537334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39212" r="20434" b="1657"/>
          <a:stretch/>
        </p:blipFill>
        <p:spPr>
          <a:xfrm>
            <a:off x="448733" y="431800"/>
            <a:ext cx="8254999" cy="5977467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28675" name="Picture 16">
            <a:extLst>
              <a:ext uri="{FF2B5EF4-FFF2-40B4-BE49-F238E27FC236}">
                <a16:creationId xmlns:a16="http://schemas.microsoft.com/office/drawing/2014/main" id="{D6F69896-5BBA-4641-8171-193D7DA5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61" y="1003894"/>
            <a:ext cx="1498528" cy="366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7">
            <a:extLst>
              <a:ext uri="{FF2B5EF4-FFF2-40B4-BE49-F238E27FC236}">
                <a16:creationId xmlns:a16="http://schemas.microsoft.com/office/drawing/2014/main" id="{64F3CDAF-D5F0-4483-ACCD-AE09B28F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34" y="1376056"/>
            <a:ext cx="1327719" cy="322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9">
            <a:extLst>
              <a:ext uri="{FF2B5EF4-FFF2-40B4-BE49-F238E27FC236}">
                <a16:creationId xmlns:a16="http://schemas.microsoft.com/office/drawing/2014/main" id="{955C6396-0B34-4403-B44E-43ACB192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96" y="1376056"/>
            <a:ext cx="1466950" cy="322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5F0CB6-DD49-4890-9974-C5166A36CAF2}"/>
              </a:ext>
            </a:extLst>
          </p:cNvPr>
          <p:cNvSpPr/>
          <p:nvPr/>
        </p:nvSpPr>
        <p:spPr>
          <a:xfrm>
            <a:off x="619125" y="4797152"/>
            <a:ext cx="7920038" cy="135123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Kit and Sam </a:t>
            </a:r>
            <a:r>
              <a:rPr lang="en-GB" sz="2000" dirty="0">
                <a:solidFill>
                  <a:srgbClr val="929292"/>
                </a:solidFill>
              </a:rPr>
              <a:t>cleaned</a:t>
            </a:r>
            <a:r>
              <a:rPr lang="en-GB" sz="2000" dirty="0">
                <a:solidFill>
                  <a:schemeClr val="tx1"/>
                </a:solidFill>
              </a:rPr>
              <a:t> up the me</a:t>
            </a:r>
            <a:r>
              <a:rPr lang="en-GB" sz="2000" u="sng" dirty="0">
                <a:solidFill>
                  <a:schemeClr val="tx1"/>
                </a:solidFill>
              </a:rPr>
              <a:t>ss</a:t>
            </a:r>
            <a:r>
              <a:rPr lang="en-GB" sz="2000" dirty="0">
                <a:solidFill>
                  <a:schemeClr val="tx1"/>
                </a:solidFill>
              </a:rPr>
              <a:t> that the Queen’s dogs had </a:t>
            </a:r>
            <a:r>
              <a:rPr lang="en-GB" sz="2000" dirty="0">
                <a:solidFill>
                  <a:srgbClr val="929292"/>
                </a:solidFill>
              </a:rPr>
              <a:t>made</a:t>
            </a:r>
            <a:r>
              <a:rPr lang="en-GB" sz="2000" dirty="0">
                <a:solidFill>
                  <a:schemeClr val="tx1"/>
                </a:solidFill>
              </a:rPr>
              <a:t> and sat wi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h</a:t>
            </a:r>
            <a:r>
              <a:rPr lang="en-GB" sz="2000" u="sng" dirty="0">
                <a:solidFill>
                  <a:schemeClr val="tx1"/>
                </a:solidFill>
              </a:rPr>
              <a:t>er</a:t>
            </a:r>
            <a:r>
              <a:rPr lang="en-GB" sz="2000" dirty="0">
                <a:solidFill>
                  <a:schemeClr val="tx1"/>
                </a:solidFill>
              </a:rPr>
              <a:t> f</a:t>
            </a:r>
            <a:r>
              <a:rPr lang="en-GB" sz="2000" u="sng" dirty="0">
                <a:solidFill>
                  <a:schemeClr val="tx1"/>
                </a:solidFill>
              </a:rPr>
              <a:t>or</a:t>
            </a:r>
            <a:r>
              <a:rPr lang="en-GB" sz="2000" dirty="0">
                <a:solidFill>
                  <a:schemeClr val="tx1"/>
                </a:solidFill>
              </a:rPr>
              <a:t> a cup of tea. “You are just like I was at </a:t>
            </a:r>
            <a:r>
              <a:rPr lang="en-GB" sz="2000" dirty="0">
                <a:solidFill>
                  <a:srgbClr val="929292"/>
                </a:solidFill>
              </a:rPr>
              <a:t>your age</a:t>
            </a:r>
            <a:r>
              <a:rPr lang="en-GB" sz="2000" dirty="0">
                <a:solidFill>
                  <a:schemeClr val="tx1"/>
                </a:solidFill>
              </a:rPr>
              <a:t>,” </a:t>
            </a:r>
            <a:r>
              <a:rPr lang="en-GB" sz="2000" dirty="0">
                <a:solidFill>
                  <a:srgbClr val="929292"/>
                </a:solidFill>
              </a:rPr>
              <a:t>laughed</a:t>
            </a:r>
            <a:r>
              <a:rPr lang="en-GB" sz="2000" dirty="0">
                <a:solidFill>
                  <a:schemeClr val="tx1"/>
                </a:solidFill>
              </a:rPr>
              <a:t> the Queen. “I sti</a:t>
            </a:r>
            <a:r>
              <a:rPr lang="en-GB" sz="2000" u="sng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rgbClr val="929292"/>
                </a:solidFill>
              </a:rPr>
              <a:t>sometimes</a:t>
            </a:r>
            <a:r>
              <a:rPr lang="en-GB" sz="2000" dirty="0">
                <a:solidFill>
                  <a:schemeClr val="tx1"/>
                </a:solidFill>
              </a:rPr>
              <a:t> ann</a:t>
            </a:r>
            <a:r>
              <a:rPr lang="en-GB" sz="2000" u="sng" dirty="0">
                <a:solidFill>
                  <a:schemeClr val="tx1"/>
                </a:solidFill>
              </a:rPr>
              <a:t>oy</a:t>
            </a:r>
            <a:r>
              <a:rPr lang="en-GB" sz="2000" dirty="0">
                <a:solidFill>
                  <a:schemeClr val="tx1"/>
                </a:solidFill>
              </a:rPr>
              <a:t> my husband when I </a:t>
            </a:r>
            <a:r>
              <a:rPr lang="en-GB" sz="2000" dirty="0">
                <a:solidFill>
                  <a:srgbClr val="929292"/>
                </a:solidFill>
              </a:rPr>
              <a:t>wander</a:t>
            </a:r>
            <a:r>
              <a:rPr lang="en-GB" sz="2000" dirty="0">
                <a:solidFill>
                  <a:schemeClr val="tx1"/>
                </a:solidFill>
              </a:rPr>
              <a:t> o</a:t>
            </a:r>
            <a:r>
              <a:rPr lang="en-GB" sz="2000" u="sng" dirty="0">
                <a:solidFill>
                  <a:schemeClr val="tx1"/>
                </a:solidFill>
              </a:rPr>
              <a:t>ff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>
                <a:solidFill>
                  <a:srgbClr val="929292"/>
                </a:solidFill>
              </a:rPr>
              <a:t>even</a:t>
            </a:r>
            <a:r>
              <a:rPr lang="en-GB" sz="2000" dirty="0">
                <a:solidFill>
                  <a:schemeClr val="tx1"/>
                </a:solidFill>
              </a:rPr>
              <a:t> n</a:t>
            </a:r>
            <a:r>
              <a:rPr lang="en-GB" sz="2000" u="sng" dirty="0">
                <a:solidFill>
                  <a:schemeClr val="tx1"/>
                </a:solidFill>
              </a:rPr>
              <a:t>ow</a:t>
            </a:r>
            <a:r>
              <a:rPr lang="en-GB" sz="2000" dirty="0">
                <a:solidFill>
                  <a:schemeClr val="tx1"/>
                </a:solidFill>
              </a:rPr>
              <a:t>!” she said, with a wink.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C2928D-B3D9-46F1-B772-2B3718FE5AF6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74F12A6-0254-40CC-B84A-1AD4434D4AC2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39E454-AA53-40BC-9C39-E40BE0B60552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9575F0-734B-4D57-8E5F-81DCC9EB79F2}"/>
              </a:ext>
            </a:extLst>
          </p:cNvPr>
          <p:cNvCxnSpPr>
            <a:cxnSpLocks/>
          </p:cNvCxnSpPr>
          <p:nvPr/>
        </p:nvCxnSpPr>
        <p:spPr>
          <a:xfrm>
            <a:off x="5564012" y="5148024"/>
            <a:ext cx="250522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80FEF-74CD-4969-B555-6E8DF2B1CE56}"/>
              </a:ext>
            </a:extLst>
          </p:cNvPr>
          <p:cNvCxnSpPr/>
          <p:nvPr/>
        </p:nvCxnSpPr>
        <p:spPr>
          <a:xfrm>
            <a:off x="5859842" y="5148024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F9D88E-8D55-42A4-95FE-ACCC67F5DA71}"/>
              </a:ext>
            </a:extLst>
          </p:cNvPr>
          <p:cNvCxnSpPr>
            <a:cxnSpLocks/>
          </p:cNvCxnSpPr>
          <p:nvPr/>
        </p:nvCxnSpPr>
        <p:spPr>
          <a:xfrm>
            <a:off x="2806469" y="5749158"/>
            <a:ext cx="216024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02AC1F-F3E6-466F-B8A5-815F4DE2AC35}"/>
              </a:ext>
            </a:extLst>
          </p:cNvPr>
          <p:cNvCxnSpPr/>
          <p:nvPr/>
        </p:nvCxnSpPr>
        <p:spPr>
          <a:xfrm>
            <a:off x="3059832" y="5749158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7FBBAB-B5F4-43BD-91AD-E55F94501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" y="418744"/>
            <a:ext cx="8219056" cy="5999148"/>
          </a:xfrm>
          <a:prstGeom prst="roundRect">
            <a:avLst>
              <a:gd name="adj" fmla="val 2853"/>
            </a:avLst>
          </a:prstGeom>
          <a:ln w="28575">
            <a:solidFill>
              <a:schemeClr val="bg1"/>
            </a:solidFill>
          </a:ln>
        </p:spPr>
      </p:pic>
      <p:pic>
        <p:nvPicPr>
          <p:cNvPr id="29699" name="Picture 1">
            <a:extLst>
              <a:ext uri="{FF2B5EF4-FFF2-40B4-BE49-F238E27FC236}">
                <a16:creationId xmlns:a16="http://schemas.microsoft.com/office/drawing/2014/main" id="{E397A580-C82C-4ECD-9742-616DD4D0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35004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5DAC2F-4C6B-44CA-8910-6FC6864E7EDF}"/>
              </a:ext>
            </a:extLst>
          </p:cNvPr>
          <p:cNvSpPr/>
          <p:nvPr/>
        </p:nvSpPr>
        <p:spPr>
          <a:xfrm>
            <a:off x="619125" y="4824484"/>
            <a:ext cx="7920038" cy="132390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Kit and Sam </a:t>
            </a:r>
            <a:r>
              <a:rPr lang="en-GB" sz="2000" dirty="0">
                <a:solidFill>
                  <a:srgbClr val="929292"/>
                </a:solidFill>
              </a:rPr>
              <a:t>thanked</a:t>
            </a:r>
            <a:r>
              <a:rPr lang="en-GB" sz="2000" dirty="0">
                <a:solidFill>
                  <a:schemeClr val="tx1"/>
                </a:solidFill>
              </a:rPr>
              <a:t> the Queen for a </a:t>
            </a:r>
            <a:r>
              <a:rPr lang="en-GB" sz="2000" dirty="0">
                <a:solidFill>
                  <a:srgbClr val="929292"/>
                </a:solidFill>
              </a:rPr>
              <a:t>wonderful</a:t>
            </a:r>
            <a:r>
              <a:rPr lang="en-GB" sz="2000" dirty="0">
                <a:solidFill>
                  <a:schemeClr val="tx1"/>
                </a:solidFill>
              </a:rPr>
              <a:t> d</a:t>
            </a:r>
            <a:r>
              <a:rPr lang="en-GB" sz="2000" u="sng" dirty="0">
                <a:solidFill>
                  <a:schemeClr val="tx1"/>
                </a:solidFill>
              </a:rPr>
              <a:t>ay</a:t>
            </a:r>
            <a:r>
              <a:rPr lang="en-GB" sz="2000" dirty="0">
                <a:solidFill>
                  <a:schemeClr val="tx1"/>
                </a:solidFill>
              </a:rPr>
              <a:t>, and the r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m </a:t>
            </a:r>
            <a:r>
              <a:rPr lang="en-GB" sz="2000" dirty="0">
                <a:solidFill>
                  <a:srgbClr val="929292"/>
                </a:solidFill>
              </a:rPr>
              <a:t>began</a:t>
            </a:r>
            <a:r>
              <a:rPr lang="en-GB" sz="2000" dirty="0">
                <a:solidFill>
                  <a:schemeClr val="tx1"/>
                </a:solidFill>
              </a:rPr>
              <a:t> to </a:t>
            </a:r>
            <a:r>
              <a:rPr lang="en-GB" sz="2000" dirty="0">
                <a:solidFill>
                  <a:srgbClr val="929292"/>
                </a:solidFill>
              </a:rPr>
              <a:t>fade</a:t>
            </a:r>
            <a:r>
              <a:rPr lang="en-GB" sz="2000" dirty="0">
                <a:solidFill>
                  <a:schemeClr val="tx1"/>
                </a:solidFill>
              </a:rPr>
              <a:t>. They </a:t>
            </a:r>
            <a:r>
              <a:rPr lang="en-GB" sz="2000" dirty="0">
                <a:solidFill>
                  <a:srgbClr val="929292"/>
                </a:solidFill>
              </a:rPr>
              <a:t>found themselves </a:t>
            </a:r>
            <a:r>
              <a:rPr lang="en-GB" sz="2000" dirty="0">
                <a:solidFill>
                  <a:schemeClr val="tx1"/>
                </a:solidFill>
              </a:rPr>
              <a:t>ba</a:t>
            </a:r>
            <a:r>
              <a:rPr lang="en-GB" sz="2000" u="sng" dirty="0">
                <a:solidFill>
                  <a:schemeClr val="tx1"/>
                </a:solidFill>
              </a:rPr>
              <a:t>ck</a:t>
            </a:r>
            <a:r>
              <a:rPr lang="en-GB" sz="2000" dirty="0">
                <a:solidFill>
                  <a:schemeClr val="tx1"/>
                </a:solidFill>
              </a:rPr>
              <a:t> in Kit’s bedr</a:t>
            </a:r>
            <a:r>
              <a:rPr lang="en-GB" sz="2000" u="sng" dirty="0">
                <a:solidFill>
                  <a:schemeClr val="tx1"/>
                </a:solidFill>
              </a:rPr>
              <a:t>oo</a:t>
            </a:r>
            <a:r>
              <a:rPr lang="en-GB" sz="2000" dirty="0">
                <a:solidFill>
                  <a:schemeClr val="tx1"/>
                </a:solidFill>
              </a:rPr>
              <a:t>m. “</a:t>
            </a:r>
            <a:r>
              <a:rPr lang="en-GB" sz="2000" u="sng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at was fun,” said Sam, “but let’s be </a:t>
            </a:r>
            <a:r>
              <a:rPr lang="en-GB" sz="2000" dirty="0">
                <a:solidFill>
                  <a:srgbClr val="929292"/>
                </a:solidFill>
              </a:rPr>
              <a:t>careful</a:t>
            </a:r>
            <a:r>
              <a:rPr lang="en-GB" sz="2000" dirty="0">
                <a:solidFill>
                  <a:schemeClr val="tx1"/>
                </a:solidFill>
              </a:rPr>
              <a:t> where we </a:t>
            </a:r>
            <a:r>
              <a:rPr lang="en-GB" sz="2000" dirty="0">
                <a:solidFill>
                  <a:srgbClr val="929292"/>
                </a:solidFill>
              </a:rPr>
              <a:t>wander</a:t>
            </a:r>
            <a:r>
              <a:rPr lang="en-GB" sz="2000" dirty="0">
                <a:solidFill>
                  <a:schemeClr val="tx1"/>
                </a:solidFill>
              </a:rPr>
              <a:t> o</a:t>
            </a:r>
            <a:r>
              <a:rPr lang="en-GB" sz="2000" u="sng" dirty="0">
                <a:solidFill>
                  <a:schemeClr val="tx1"/>
                </a:solidFill>
              </a:rPr>
              <a:t>ff</a:t>
            </a:r>
            <a:r>
              <a:rPr lang="en-GB" sz="2000" dirty="0">
                <a:solidFill>
                  <a:schemeClr val="tx1"/>
                </a:solidFill>
              </a:rPr>
              <a:t> in </a:t>
            </a:r>
            <a:r>
              <a:rPr lang="en-GB" sz="2000" dirty="0">
                <a:solidFill>
                  <a:srgbClr val="929292"/>
                </a:solidFill>
              </a:rPr>
              <a:t>future</a:t>
            </a:r>
            <a:r>
              <a:rPr lang="en-GB" sz="2000" dirty="0">
                <a:solidFill>
                  <a:schemeClr val="tx1"/>
                </a:solidFill>
              </a:rPr>
              <a:t>!”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C2B014-8950-429E-8116-6C195FC10A3B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8C9F0F3-440E-49A6-BC5E-EA15D5424BAA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FFB7F3-B205-4DA9-BFCE-B3D3FFE99C27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6C4CB9-77FC-4517-8295-B8DFEC27A1EF}"/>
              </a:ext>
            </a:extLst>
          </p:cNvPr>
          <p:cNvCxnSpPr>
            <a:cxnSpLocks/>
          </p:cNvCxnSpPr>
          <p:nvPr/>
        </p:nvCxnSpPr>
        <p:spPr>
          <a:xfrm>
            <a:off x="3635375" y="5161672"/>
            <a:ext cx="281758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6B7CB-8A1A-4686-8B61-BBBEB53F7760}"/>
              </a:ext>
            </a:extLst>
          </p:cNvPr>
          <p:cNvCxnSpPr/>
          <p:nvPr/>
        </p:nvCxnSpPr>
        <p:spPr>
          <a:xfrm>
            <a:off x="3947047" y="5161672"/>
            <a:ext cx="217583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476947C-1DB2-4C44-AC98-6C273C35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Today, we have learnt…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F6D75-FA84-4486-8167-461CF83A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1913413"/>
            <a:ext cx="42386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chemeClr val="tx1"/>
                </a:solidFill>
              </a:rPr>
              <a:t>oy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tx1"/>
                </a:solidFill>
                <a:latin typeface="Twinkl SemiBold" pitchFamily="2" charset="0"/>
              </a:rPr>
              <a:t>saying /oi/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0803" y="1999715"/>
            <a:ext cx="7682394" cy="4089978"/>
            <a:chOff x="807368" y="1999715"/>
            <a:chExt cx="7682394" cy="4089978"/>
          </a:xfrm>
        </p:grpSpPr>
        <p:pic>
          <p:nvPicPr>
            <p:cNvPr id="30724" name="Picture 6">
              <a:extLst>
                <a:ext uri="{FF2B5EF4-FFF2-40B4-BE49-F238E27FC236}">
                  <a16:creationId xmlns:a16="http://schemas.microsoft.com/office/drawing/2014/main" id="{493C69EB-258C-4042-AB3E-1ECC9119A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86" y="1999715"/>
              <a:ext cx="1618376" cy="40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7">
              <a:extLst>
                <a:ext uri="{FF2B5EF4-FFF2-40B4-BE49-F238E27FC236}">
                  <a16:creationId xmlns:a16="http://schemas.microsoft.com/office/drawing/2014/main" id="{B1FE7B86-407D-4826-AC4D-44E24C3D1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68" y="2044772"/>
              <a:ext cx="1283966" cy="399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CB25A4-CA94-4522-B8D1-BB075DFD4F43}"/>
              </a:ext>
            </a:extLst>
          </p:cNvPr>
          <p:cNvSpPr txBox="1"/>
          <p:nvPr/>
        </p:nvSpPr>
        <p:spPr>
          <a:xfrm>
            <a:off x="2596466" y="5532802"/>
            <a:ext cx="395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adventure continues next lesson!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83CDF8A-21A0-4918-ADCE-C6C77EAF320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80A1F7-3BBE-43E8-9EE7-6AA25C53DF6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87B569-42E0-47C7-B1C2-BA655C271E7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B31607-BEDD-43E3-BD9A-F0BE6333AD5A}"/>
              </a:ext>
            </a:extLst>
          </p:cNvPr>
          <p:cNvSpPr/>
          <p:nvPr/>
        </p:nvSpPr>
        <p:spPr>
          <a:xfrm>
            <a:off x="739775" y="981075"/>
            <a:ext cx="7515225" cy="10795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Today, we are learning to read and spell words that contain </a:t>
            </a:r>
            <a:r>
              <a:rPr lang="en-GB" sz="2400" b="1" dirty="0">
                <a:solidFill>
                  <a:schemeClr val="tx1"/>
                </a:solidFill>
              </a:rPr>
              <a:t>oy</a:t>
            </a:r>
            <a:r>
              <a:rPr lang="en-GB" sz="2400" dirty="0">
                <a:solidFill>
                  <a:schemeClr val="tx1"/>
                </a:solidFill>
              </a:rPr>
              <a:t> saying /oi/.</a:t>
            </a:r>
          </a:p>
        </p:txBody>
      </p:sp>
      <p:pic>
        <p:nvPicPr>
          <p:cNvPr id="8196" name="Picture 13">
            <a:extLst>
              <a:ext uri="{FF2B5EF4-FFF2-40B4-BE49-F238E27FC236}">
                <a16:creationId xmlns:a16="http://schemas.microsoft.com/office/drawing/2014/main" id="{2B93219B-8345-44AB-A6DB-A9F2B4B6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>
            <a:fillRect/>
          </a:stretch>
        </p:blipFill>
        <p:spPr bwMode="auto">
          <a:xfrm>
            <a:off x="2732088" y="2309813"/>
            <a:ext cx="169227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>
            <a:extLst>
              <a:ext uri="{FF2B5EF4-FFF2-40B4-BE49-F238E27FC236}">
                <a16:creationId xmlns:a16="http://schemas.microsoft.com/office/drawing/2014/main" id="{558B7E13-70BA-4890-9B51-EB3506FB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>
            <a:fillRect/>
          </a:stretch>
        </p:blipFill>
        <p:spPr bwMode="auto">
          <a:xfrm>
            <a:off x="4572000" y="2309813"/>
            <a:ext cx="1804988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1AE74B-E068-45C2-A7C3-AF4D9132B4D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9216E7-48A6-45AF-9003-48B7982D14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0B3BBF-37FB-4982-A030-47CC5515D3A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2711450" y="715963"/>
            <a:ext cx="5183188" cy="884237"/>
          </a:xfrm>
          <a:prstGeom prst="wedgeRoundRectCallout">
            <a:avLst>
              <a:gd name="adj1" fmla="val -48514"/>
              <a:gd name="adj2" fmla="val 890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reading some of this week’s focus words that contain </a:t>
            </a:r>
            <a:r>
              <a:rPr lang="en-GB" b="1" dirty="0">
                <a:solidFill>
                  <a:schemeClr val="tx1"/>
                </a:solidFill>
              </a:rPr>
              <a:t>oy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7AA17A49-D942-4864-89F2-BC6F7A3E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8432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58262-A4A7-446B-8AFD-225156F9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2" y="1761067"/>
            <a:ext cx="2736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dirty="0">
                <a:solidFill>
                  <a:schemeClr val="accent5"/>
                </a:solidFill>
                <a:latin typeface="Twinkl SemiBold" pitchFamily="2" charset="0"/>
              </a:rPr>
              <a:t>annoy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77C54-A8DF-438D-9D11-4B7B3158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7" y="2854855"/>
            <a:ext cx="3213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dirty="0">
                <a:solidFill>
                  <a:schemeClr val="accent5"/>
                </a:solidFill>
                <a:latin typeface="Twinkl SemiBold" pitchFamily="2" charset="0"/>
              </a:rPr>
              <a:t>employ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1FD87-5A19-4AB9-BB15-A00BE1B3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031" y="3948642"/>
            <a:ext cx="3287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dirty="0">
                <a:solidFill>
                  <a:schemeClr val="accent5"/>
                </a:solidFill>
                <a:latin typeface="Twinkl SemiBold" pitchFamily="2" charset="0"/>
              </a:rPr>
              <a:t>destroy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3EBCF-E7DE-471A-9C4C-63CDB156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81" y="5042430"/>
            <a:ext cx="23860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accent5"/>
                </a:solidFill>
                <a:latin typeface="Twinkl SemiBold" pitchFamily="2" charset="0"/>
              </a:rPr>
              <a:t>royal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581EDA-F9E7-4F7F-807C-7655A74CFF4B}"/>
              </a:ext>
            </a:extLst>
          </p:cNvPr>
          <p:cNvSpPr/>
          <p:nvPr/>
        </p:nvSpPr>
        <p:spPr>
          <a:xfrm>
            <a:off x="6138333" y="2602082"/>
            <a:ext cx="685800" cy="7196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8CFCF3-8153-4C3C-A7A5-8199216EB9BA}"/>
              </a:ext>
            </a:extLst>
          </p:cNvPr>
          <p:cNvSpPr/>
          <p:nvPr/>
        </p:nvSpPr>
        <p:spPr>
          <a:xfrm>
            <a:off x="6300591" y="3701723"/>
            <a:ext cx="685800" cy="7196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E00D28-CC50-4D17-BDC4-03DCC46003AD}"/>
              </a:ext>
            </a:extLst>
          </p:cNvPr>
          <p:cNvSpPr/>
          <p:nvPr/>
        </p:nvSpPr>
        <p:spPr>
          <a:xfrm>
            <a:off x="6338093" y="4790107"/>
            <a:ext cx="685800" cy="7196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636969-549C-40C5-9A3D-575292D6F956}"/>
              </a:ext>
            </a:extLst>
          </p:cNvPr>
          <p:cNvSpPr/>
          <p:nvPr/>
        </p:nvSpPr>
        <p:spPr>
          <a:xfrm>
            <a:off x="5303044" y="5873958"/>
            <a:ext cx="685800" cy="71967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772979-8066-4060-9E3B-F7DA5DEE06C0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C2D2DB-AEA2-40EE-9A1B-BC203A7FB6D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A65593-B187-4F7A-8832-84E9A1D30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2711450" y="715963"/>
            <a:ext cx="5183188" cy="884237"/>
          </a:xfrm>
          <a:prstGeom prst="wedgeRoundRectCallout">
            <a:avLst>
              <a:gd name="adj1" fmla="val -48514"/>
              <a:gd name="adj2" fmla="val 890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Now, let’s write them with the magic pencil…</a:t>
            </a: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83B38EEC-066B-414B-BD97-F10D39E0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8432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4AE5CA0E-8EAC-4C05-924E-9939321E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092325"/>
            <a:ext cx="43957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5B08D-F2E1-41D9-9B5D-CA60D031B084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C0E5A-1F50-4E1D-9B6D-8A8C852D9DF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3CAB6-F8EB-4AED-8676-DACF5E60BAF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Write Action">
            <a:extLst>
              <a:ext uri="{FF2B5EF4-FFF2-40B4-BE49-F238E27FC236}">
                <a16:creationId xmlns:a16="http://schemas.microsoft.com/office/drawing/2014/main" id="{063E4B14-25B3-4CF3-96D8-BC94A19A7A0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1270" name="Write action">
              <a:extLst>
                <a:ext uri="{FF2B5EF4-FFF2-40B4-BE49-F238E27FC236}">
                  <a16:creationId xmlns:a16="http://schemas.microsoft.com/office/drawing/2014/main" id="{C42D23C3-C549-4414-ACB0-49521F21D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1271" name="Picture 12">
              <a:extLst>
                <a:ext uri="{FF2B5EF4-FFF2-40B4-BE49-F238E27FC236}">
                  <a16:creationId xmlns:a16="http://schemas.microsoft.com/office/drawing/2014/main" id="{E950F96D-0E2B-4DCA-8E9A-C111EC1D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Box 1">
            <a:extLst>
              <a:ext uri="{FF2B5EF4-FFF2-40B4-BE49-F238E27FC236}">
                <a16:creationId xmlns:a16="http://schemas.microsoft.com/office/drawing/2014/main" id="{C77E51A8-73E2-4F14-9F1D-3DA63309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412875"/>
            <a:ext cx="70135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9000" b="1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annoy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0B3009-6A96-4767-AAE1-BD2629B9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08" y="1988840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DD5C6-31AC-48D8-9DAA-94F48262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1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22B5E1-BE77-4F14-B659-18355D85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66" y="1950576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6392B4-E298-492A-BA81-2AE35650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81" y="1901419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FFE64-81B8-443C-8A3F-DB0E2C5B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03" y="1844824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0.00023 L -0.00729 -0.0037 C -0.00816 -0.00416 -0.0092 -0.0044 -0.01007 -0.00486 C -0.01094 -0.00555 -0.01181 -0.00648 -0.01285 -0.00741 C -0.0257 -0.00694 -0.03854 -0.00694 -0.05122 -0.00602 C -0.05382 -0.00602 -0.05469 -0.00393 -0.05677 -0.00254 C -0.05764 -0.00185 -0.05868 -0.00162 -0.05955 -0.00116 C -0.06024 -2.22222E-6 -0.06059 0.00139 -0.06146 0.00255 C -0.06215 0.00347 -0.06337 0.00371 -0.06406 0.00486 C -0.07083 0.01528 -0.06597 0.00857 -0.06875 0.01597 C -0.07222 0.02547 -0.0691 0.01412 -0.07153 0.02315 C -0.0717 0.02685 -0.07205 0.03056 -0.0724 0.03426 C -0.07483 0.06273 -0.07153 0.02384 -0.07413 0.05509 C -0.07396 0.06806 -0.07379 0.08125 -0.07327 0.09422 C -0.07327 0.09514 -0.07188 0.10162 -0.07153 0.10278 C -0.07101 0.10417 -0.07014 0.10509 -0.06962 0.10648 C -0.06893 0.1088 -0.0684 0.11134 -0.06788 0.11366 L -0.06684 0.11736 C -0.06649 0.11875 -0.06649 0.11991 -0.06597 0.12107 C -0.06528 0.12222 -0.06458 0.12338 -0.06406 0.12477 C -0.06372 0.12593 -0.06389 0.12732 -0.0632 0.12847 C -0.0625 0.12963 -0.06146 0.13033 -0.06042 0.13079 C -0.05868 0.13195 -0.05504 0.13334 -0.05504 0.13357 C -0.04618 0.13287 -0.03715 0.13287 -0.0283 0.13218 C -0.02778 0.13195 -0.02292 0.13033 -0.02188 0.12963 C -0.02101 0.12894 -0.02014 0.12778 -0.01927 0.12732 C -0.0184 0.12662 -0.01736 0.12662 -0.01649 0.12593 C -0.01545 0.12523 -0.01476 0.12431 -0.01372 0.12361 C -0.01285 0.12292 -0.01181 0.12292 -0.01094 0.12222 C -0.00903 0.12084 -0.00729 0.11898 -0.00538 0.11736 L -0.00278 0.11505 C -0.00174 0.11412 -0.00104 0.11297 1.66667E-6 0.1125 C 0.00104 0.11204 0.00191 0.11181 0.00278 0.11134 C 0.00382 0.11065 0.00469 0.10972 0.00555 0.1088 C 0.00607 0.10834 0.00677 0.1081 0.00746 0.10764 L 0.01198 -0.01944 L 0.0092 0.12847 C 0.01198 0.13056 0.01441 0.1338 0.01753 0.13449 C 0.02153 0.13542 0.03107 0.13403 0.03576 0.13079 C 0.03698 0.13009 0.03837 0.1294 0.03941 0.12847 C 0.04305 0.1257 0.04097 0.12593 0.04323 0.12593 " pathEditMode="relative" rAng="0" ptsTypes="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035 0.05671 -0.0007 0.11343 -0.00087 0.17014 L 0.00087 0.06597 L 0.00729 0.0537 C 0.00798 0.05255 0.00816 0.05093 0.0092 0.05 L 0.0118 0.04769 C 0.01215 0.0463 0.01215 0.04491 0.01285 0.04398 C 0.01354 0.04283 0.01475 0.04236 0.01562 0.04144 C 0.01875 0.03796 0.0191 0.03495 0.02378 0.03287 C 0.02569 0.03218 0.02778 0.03195 0.02934 0.03056 C 0.03732 0.02338 0.02448 0.03426 0.0375 0.0257 C 0.03871 0.02477 0.03993 0.02361 0.04132 0.02315 C 0.04271 0.02245 0.04427 0.02245 0.04583 0.02199 C 0.04705 0.02153 0.04826 0.02107 0.04948 0.0206 C 0.05139 0.01991 0.05312 0.01852 0.05503 0.01829 C 0.06475 0.0169 0.06059 0.01783 0.06788 0.01574 C 0.07118 0.0162 0.07465 0.01644 0.07795 0.01713 C 0.07882 0.01713 0.07986 0.01759 0.08073 0.01829 C 0.08177 0.01921 0.08246 0.0206 0.0835 0.02199 C 0.08368 0.02315 0.08385 0.02454 0.08437 0.0257 C 0.08646 0.03148 0.08611 0.02708 0.08611 0.03171 L 0.0816 0.15278 C 0.08767 0.15556 0.0908 0.15787 0.09722 0.15787 C 0.10035 0.15787 0.1033 0.15695 0.10642 0.15648 C 0.11128 0.1544 0.10729 0.15671 0.1118 0.15162 C 0.11562 0.14745 0.11389 0.15139 0.11562 0.14676 " pathEditMode="relative" rAng="0" ptsTypes="AAAAAAAAAAAAAAAAAAAAAAAAAA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0" presetClass="path" presetSubtype="0" accel="25000" decel="25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2222E-6 -1.11111E-6 C -0.00035 0.05671 -0.0007 0.11343 -0.00087 0.17014 L 0.00087 0.06597 L 0.00729 0.0537 C 0.00798 0.05255 0.00816 0.05093 0.0092 0.05 L 0.0118 0.04769 C 0.01215 0.0463 0.01215 0.04491 0.01285 0.04398 C 0.01354 0.04283 0.01475 0.04236 0.01562 0.04144 C 0.01875 0.03796 0.0191 0.03495 0.02378 0.03287 C 0.02569 0.03218 0.02778 0.03195 0.02934 0.03056 C 0.03732 0.02338 0.02448 0.03426 0.0375 0.0257 C 0.03871 0.02477 0.03993 0.02361 0.04132 0.02315 C 0.04271 0.02245 0.04427 0.02245 0.04583 0.02199 C 0.04705 0.02153 0.04826 0.02107 0.04948 0.0206 C 0.05139 0.01991 0.05312 0.01852 0.05503 0.01829 C 0.06475 0.0169 0.06059 0.01783 0.06788 0.01574 C 0.07118 0.0162 0.07465 0.01644 0.07795 0.01713 C 0.07882 0.01713 0.07986 0.01759 0.08073 0.01829 C 0.08177 0.01921 0.08246 0.0206 0.0835 0.02199 C 0.08368 0.02315 0.08385 0.02454 0.08437 0.0257 C 0.08646 0.03148 0.08611 0.02708 0.08611 0.03171 L 0.0816 0.15278 C 0.08767 0.15556 0.0908 0.15787 0.09722 0.15787 C 0.10035 0.15787 0.1033 0.15695 0.10642 0.15648 C 0.11128 0.1544 0.10729 0.15671 0.1118 0.15162 C 0.11562 0.14745 0.11389 0.15139 0.11562 0.14676 " pathEditMode="relative" rAng="0" ptsTypes="AAAAAAAAAAAAAAAAAAAAAAAAAA">
                                      <p:cBhvr>
                                        <p:cTn id="32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6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600"/>
                            </p:stCondLst>
                            <p:childTnLst>
                              <p:par>
                                <p:cTn id="42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4.16667E-6 0.00023 C -0.00261 0.00185 -0.00521 0.003 -0.00764 0.00509 C -0.00868 0.00601 -0.00938 0.00763 -0.01042 0.00879 C -0.01129 0.00972 -0.01216 0.01041 -0.0132 0.01134 C -0.01441 0.01388 -0.01615 0.01597 -0.01684 0.01875 C -0.01719 0.02013 -0.01737 0.02129 -0.01789 0.02245 C -0.01841 0.02384 -0.01927 0.025 -0.01962 0.02615 C -0.02049 0.0287 -0.02153 0.03379 -0.02153 0.03402 C -0.02188 0.03703 -0.02205 0.0405 -0.02257 0.04375 C -0.02275 0.0449 -0.02309 0.04629 -0.02344 0.04745 C -0.02535 0.05648 -0.02344 0.04838 -0.02535 0.05856 C -0.02552 0.05995 -0.02605 0.06111 -0.02622 0.0625 C -0.02657 0.06412 -0.02691 0.06574 -0.02709 0.06736 C -0.02848 0.08125 -0.02865 0.07824 -0.02709 0.09606 C -0.02709 0.09745 -0.02639 0.09861 -0.02622 0.09976 C -0.02552 0.10347 -0.025 0.11018 -0.02344 0.11342 C -0.02275 0.11481 -0.02205 0.11597 -0.02153 0.11713 C -0.02118 0.11851 -0.02118 0.1199 -0.02066 0.12106 C -0.01997 0.12245 -0.01858 0.12338 -0.01789 0.12476 C -0.0165 0.12708 -0.01563 0.13009 -0.01407 0.13217 C -0.01216 0.13472 -0.0099 0.13796 -0.00764 0.13958 C -0.00573 0.14074 -0.00382 0.14143 -0.00191 0.14213 L 0.00086 0.14351 C 0.00833 0.14305 0.01579 0.14305 0.02326 0.14213 C 0.03038 0.1412 0.02691 0.14004 0.03159 0.13726 C 0.0335 0.13611 0.03559 0.13611 0.03732 0.13472 C 0.04965 0.12361 0.03125 0.13958 0.04288 0.13101 C 0.04618 0.12847 0.04895 0.12592 0.05121 0.12222 C 0.05191 0.12106 0.0526 0.11967 0.05312 0.11851 C 0.05347 0.11713 0.05364 0.11597 0.05399 0.11481 C 0.05451 0.11342 0.05555 0.1125 0.0559 0.11111 C 0.05642 0.10902 0.05659 0.10694 0.05694 0.10486 C 0.05711 0.103 0.05746 0.10138 0.05781 0.09976 C 0.05816 0.09861 0.0585 0.09722 0.05868 0.09606 C 0.0592 0.09351 0.05937 0.09097 0.05972 0.08865 C 0.06007 0.08148 0.06024 0.07453 0.06059 0.06736 C 0.06076 0.06365 0.06163 0.05995 0.06163 0.05625 C 0.06163 0.04537 0.06128 0.03449 0.06059 0.02384 C 0.06007 0.01504 0.05902 0.01782 0.0559 0.0125 C 0.05451 0.01018 0.05399 0.00671 0.05225 0.00509 C 0.04739 0.00069 0.05138 0.00347 0.04375 0.00138 C 0.04288 0.00115 0.04201 0.00046 0.04097 4.44444E-6 C 0.03923 -0.00047 0.03732 -0.0007 0.03541 -0.00116 C 0.03385 -0.00162 0.03229 -0.00232 0.03073 -0.00232 C 0.02048 -0.00278 0.00503 -0.00024 4.16667E-6 4.44444E-6 Z " pathEditMode="relative" rAng="0" ptsTypes="AAAAAAAAAAAAAAAAAAAAAAAAAAAAAAAAAAAAAAAAAAAAAA">
                                      <p:cBhvr>
                                        <p:cTn id="4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600"/>
                            </p:stCondLst>
                            <p:childTnLst>
                              <p:par>
                                <p:cTn id="53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277 0.13843 L 0.01215 0.14722 C 0.01302 0.14792 0.01389 0.14907 0.01493 0.14954 L 0.01771 0.15093 C 0.025 0.15046 0.03211 0.15116 0.03923 0.14954 C 0.04514 0.14838 0.0434 0.14398 0.04774 0.14213 C 0.04861 0.14167 0.04948 0.1412 0.05052 0.14097 C 0.05451 0.13958 0.05677 0.13981 0.06076 0.13727 C 0.07205 0.12963 0.05798 0.13912 0.06736 0.13218 C 0.06857 0.13125 0.06979 0.13056 0.071 0.12963 C 0.0717 0.12847 0.07205 0.12708 0.07291 0.12593 C 0.07378 0.12477 0.07569 0.12338 0.07569 0.12361 C 0.07604 0.08148 0.07639 0.03958 0.07673 -0.00232 L 0.07378 0.2081 L 0.06736 0.2206 C 0.06666 0.22199 0.06649 0.22384 0.06545 0.22431 L 0.06267 0.22569 C 0.05937 0.22847 0.05781 0.23102 0.05416 0.23194 C 0.05052 0.23287 0.04305 0.23449 0.04305 0.23472 C 0.03211 0.23403 0.02118 0.23426 0.01024 0.2331 C 0.00833 0.23287 0.00468 0.23056 0.00468 0.23079 C -0.00018 0.22639 0.00399 0.2294 -0.00278 0.22685 C -0.00469 0.22616 -0.0066 0.22523 -0.00851 0.22431 C -0.01198 0.22292 -0.01042 0.22384 -0.01302 0.22199 " pathEditMode="relative" rAng="0" ptsTypes="AAAAAAAAAAAAAAAAAAAAAAAAA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6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5B08D-F2E1-41D9-9B5D-CA60D031B084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C0E5A-1F50-4E1D-9B6D-8A8C852D9DF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3CAB6-F8EB-4AED-8676-DACF5E60BAF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Write Action">
            <a:extLst>
              <a:ext uri="{FF2B5EF4-FFF2-40B4-BE49-F238E27FC236}">
                <a16:creationId xmlns:a16="http://schemas.microsoft.com/office/drawing/2014/main" id="{063E4B14-25B3-4CF3-96D8-BC94A19A7A0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1270" name="Write action">
              <a:extLst>
                <a:ext uri="{FF2B5EF4-FFF2-40B4-BE49-F238E27FC236}">
                  <a16:creationId xmlns:a16="http://schemas.microsoft.com/office/drawing/2014/main" id="{C42D23C3-C549-4414-ACB0-49521F21D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1271" name="Picture 12">
              <a:extLst>
                <a:ext uri="{FF2B5EF4-FFF2-40B4-BE49-F238E27FC236}">
                  <a16:creationId xmlns:a16="http://schemas.microsoft.com/office/drawing/2014/main" id="{E950F96D-0E2B-4DCA-8E9A-C111EC1D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Box 1">
            <a:extLst>
              <a:ext uri="{FF2B5EF4-FFF2-40B4-BE49-F238E27FC236}">
                <a16:creationId xmlns:a16="http://schemas.microsoft.com/office/drawing/2014/main" id="{C77E51A8-73E2-4F14-9F1D-3DA63309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738551"/>
            <a:ext cx="7013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0" b="1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employ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0B3009-6A96-4767-AAE1-BD2629B9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25" y="2520252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33C757-9E0F-4E81-8193-05A220F8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17043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C9B37B-6161-4DA9-81B8-B00E4844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07" y="2017042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CB52D7-92B4-4DBA-85B6-61856BF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47" y="1484784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9A614-451D-49D5-B5D9-2E3899CC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47" y="2096517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49717C-54D6-4F62-A822-E09C753B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12070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6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2.77778E-6 0.00023 C 0.00313 -0.00046 0.00625 -0.00046 0.0092 -0.00116 C 0.01111 -0.00162 0.01285 -0.00301 0.01476 -0.00371 C 0.01598 -0.00394 0.01719 -0.0044 0.01841 -0.00486 C 0.02032 -0.00556 0.02205 -0.00671 0.02396 -0.00718 L 0.03125 -0.00972 C 0.03229 -0.01065 0.03316 -0.01111 0.03403 -0.01227 C 0.03594 -0.01458 0.03959 -0.01945 0.03959 -0.01921 C 0.03993 -0.02083 0.04011 -0.02199 0.04045 -0.02315 C 0.04098 -0.02454 0.04184 -0.02546 0.04236 -0.02685 C 0.04288 -0.02871 0.04288 -0.03102 0.04323 -0.03287 C 0.04288 -0.03958 0.04341 -0.04607 0.04236 -0.05255 C 0.04132 -0.05857 0.03941 -0.05996 0.03594 -0.06111 C 0.03438 -0.06158 0.03282 -0.06181 0.03125 -0.06227 C 0.03038 -0.06273 0.02952 -0.0632 0.02848 -0.06343 C 0.02084 -0.0632 0.0132 -0.06296 0.00556 -0.06227 C 0.00243 -0.06204 0.00243 -0.05996 -2.77778E-6 -0.05741 C -0.0033 -0.05371 -0.00243 -0.05648 -0.00538 -0.05139 C -0.01024 -0.04306 -0.00781 -0.0463 -0.01093 -0.03912 C -0.01146 -0.03773 -0.01232 -0.03681 -0.01284 -0.03542 C -0.01319 -0.03426 -0.01337 -0.03287 -0.01371 -0.03171 C -0.01423 -0.03033 -0.0151 -0.0294 -0.01562 -0.02801 C -0.01632 -0.02616 -0.01701 -0.0213 -0.01736 -0.01945 C -0.01771 -0.01829 -0.01805 -0.01713 -0.01823 -0.01574 C -0.01805 -0.00857 -0.01788 -0.00116 -0.01736 0.00625 C -0.01736 0.00741 -0.01666 0.00856 -0.01649 0.00972 C -0.01597 0.01273 -0.01597 0.01551 -0.01562 0.01829 C -0.01458 0.02454 -0.01475 0.01991 -0.01284 0.02569 C -0.01198 0.02801 -0.01198 0.03102 -0.01093 0.0331 C -0.01041 0.03426 -0.00955 0.03542 -0.0092 0.0368 C -0.00868 0.03796 -0.00868 0.03935 -0.00816 0.04051 C -0.00746 0.0419 -0.00625 0.04282 -0.00538 0.04398 C -0.00225 0.04907 -0.00538 0.04699 -0.00087 0.04907 C 0.01042 0.04861 0.02188 0.04838 0.03316 0.04768 C 0.03403 0.04768 0.0349 0.04676 0.03594 0.04653 C 0.04566 0.04282 0.03195 0.04861 0.04514 0.04282 C 0.04601 0.04236 0.04705 0.04236 0.04775 0.04167 C 0.05365 0.03634 0.05174 0.03889 0.05434 0.03542 " pathEditMode="relative" rAng="0" ptsTypes="AAAAAAAAAAAAAAAAAAAAAAAAAAAAAAAAAAAAAAA">
                                      <p:cBhvr>
                                        <p:cTn id="1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0.00023 C -0.00018 0.00787 -0.00018 0.01597 -0.00052 0.02407 C -0.00052 0.0257 -0.00087 0.02732 -0.00087 0.02894 C -0.00122 0.03195 -0.00139 0.03958 -0.00191 0.04282 C -0.00209 0.04491 -0.00243 0.04676 -0.00278 0.04884 L -0.00313 0.05255 C -0.00313 0.0794 -0.00313 0.10625 -0.00278 0.1331 C -0.00278 0.13495 -0.00261 0.12894 -0.00226 0.12708 C -0.00209 0.125 -0.00139 0.12083 -0.00139 0.12107 C -0.00122 0.11829 -0.00122 0.11574 -0.00087 0.11296 C -0.00087 0.11157 -0.0007 0.11019 -0.00052 0.1088 C -0.00035 0.10695 -0.00018 0.10509 2.5E-6 0.10347 C 2.5E-6 0.10162 0.00052 0.08519 0.00087 0.08148 C 0.00139 0.07685 0.00156 0.07801 0.00225 0.075 C 0.0026 0.07338 0.00278 0.07153 0.00312 0.07014 C 0.00347 0.06921 0.00434 0.06644 0.00451 0.06528 C 0.00486 0.06296 0.00486 0.06227 0.00538 0.06042 C 0.00573 0.05949 0.00607 0.0588 0.00642 0.05787 C 0.00659 0.05741 0.00659 0.05671 0.00677 0.05625 C 0.00729 0.05486 0.00868 0.05255 0.00868 0.05278 C 0.00955 0.04769 0.00833 0.05255 0.01041 0.04769 C 0.01059 0.04722 0.01059 0.04653 0.01094 0.04583 C 0.01146 0.04468 0.01267 0.04236 0.01267 0.04259 C 0.01337 0.03935 0.01284 0.0412 0.01458 0.03796 C 0.01475 0.0375 0.0151 0.03681 0.01545 0.03611 C 0.0158 0.03565 0.01632 0.03495 0.01684 0.03449 C 0.01719 0.0338 0.01736 0.0331 0.01771 0.03264 C 0.01823 0.03195 0.01892 0.03148 0.01944 0.03079 C 0.01996 0.03009 0.02031 0.0294 0.02083 0.02894 C 0.02153 0.02847 0.02222 0.02824 0.02274 0.02778 C 0.02569 0.025 0.02257 0.02662 0.02552 0.02523 C 0.02934 0.02176 0.02448 0.02593 0.02812 0.02338 C 0.02864 0.02315 0.02899 0.02269 0.02951 0.02222 C 0.03038 0.02176 0.03142 0.02153 0.03229 0.02107 C 0.03507 0.01945 0.03368 0.02014 0.03628 0.01921 C 0.03802 0.01945 0.03975 0.01945 0.04132 0.01991 C 0.04184 0.01991 0.04219 0.02037 0.04271 0.02037 C 0.0434 0.0206 0.04392 0.02083 0.04462 0.02107 C 0.04496 0.02153 0.04548 0.02199 0.04583 0.02222 C 0.0467 0.02269 0.04791 0.02269 0.04861 0.02338 C 0.04913 0.02384 0.04948 0.02431 0.05 0.02477 C 0.05087 0.02523 0.05278 0.02593 0.05278 0.02616 L 0.05538 0.02824 L 0.05677 0.02963 C 0.05712 0.03009 0.05746 0.03079 0.05781 0.03125 C 0.05833 0.03287 0.05816 0.03403 0.05868 0.03565 C 0.05885 0.03634 0.0592 0.03727 0.05955 0.03796 C 0.05972 0.04051 0.05972 0.04282 0.06007 0.04537 C 0.06007 0.04653 0.06041 0.04769 0.06041 0.04884 C 0.06128 0.07245 0.05955 0.0625 0.06128 0.07199 C 0.06146 0.08102 0.06163 0.09005 0.0618 0.09907 C 0.06198 0.10278 0.06215 0.10648 0.06232 0.10995 C 0.06302 0.13426 0.06128 0.125 0.06319 0.13495 C 0.06701 0.12616 0.06441 0.13333 0.06493 0.1125 C 0.0651 0.10926 0.06528 0.10602 0.06545 0.10278 C 0.06545 0.10185 0.0658 0.1007 0.06597 0.09977 C 0.06614 0.09838 0.06614 0.09699 0.06632 0.0956 C 0.06649 0.09398 0.06666 0.09236 0.06684 0.09074 C 0.06701 0.08866 0.06736 0.08704 0.06771 0.08519 C 0.06788 0.08333 0.06805 0.08148 0.06823 0.07986 C 0.06823 0.07894 0.06857 0.07824 0.06857 0.07732 C 0.06892 0.075 0.06892 0.07245 0.06909 0.07014 C 0.06909 0.06945 0.06944 0.06898 0.06962 0.06829 C 0.06979 0.06736 0.06979 0.06667 0.06996 0.06574 C 0.07014 0.06528 0.07031 0.06458 0.07048 0.06412 C 0.07066 0.06296 0.07066 0.06204 0.07083 0.06111 C 0.07118 0.05949 0.07153 0.05787 0.07187 0.05625 C 0.07205 0.05532 0.07205 0.05463 0.07222 0.0537 C 0.07378 0.04792 0.07135 0.05695 0.07361 0.04954 C 0.07396 0.04838 0.0743 0.04699 0.07448 0.04583 L 0.07552 0.04236 L 0.07639 0.03866 C 0.07916 0.03125 0.07569 0.04028 0.07812 0.03449 C 0.07916 0.03218 0.07951 0.03032 0.0809 0.02824 C 0.08437 0.02361 0.08264 0.0257 0.08646 0.02222 C 0.08819 0.0206 0.08715 0.0213 0.08906 0.02037 C 0.09236 0.01759 0.0908 0.01829 0.09357 0.01736 C 0.09427 0.01713 0.09479 0.01644 0.09548 0.0162 C 0.09618 0.01597 0.09705 0.01574 0.09774 0.01551 C 0.09844 0.01551 0.09896 0.01528 0.09965 0.01505 C 0.10208 0.01273 0.1 0.01435 0.10416 0.0132 C 0.10451 0.01296 0.10503 0.01273 0.10555 0.0125 C 0.10607 0.01227 0.10677 0.01204 0.10729 0.01204 C 0.11128 0.01088 0.10868 0.01204 0.11146 0.01088 C 0.11319 0.01088 0.1151 0.01088 0.11684 0.01134 C 0.11875 0.01181 0.11805 0.0132 0.11875 0.01505 C 0.11892 0.01574 0.11927 0.0162 0.11962 0.0169 C 0.11996 0.01782 0.12031 0.02014 0.12048 0.02107 C 0.12083 0.02222 0.12118 0.02338 0.12135 0.02477 C 0.12205 0.02824 0.1217 0.02639 0.12274 0.03009 C 0.12291 0.03125 0.12309 0.03264 0.12326 0.0338 C 0.12326 0.03449 0.12361 0.03542 0.12361 0.03611 C 0.12378 0.03727 0.12396 0.0382 0.12413 0.03912 C 0.12448 0.04491 0.12517 0.05255 0.12552 0.05857 C 0.12569 0.06204 0.12587 0.06551 0.12587 0.06898 C 0.12604 0.0787 0.12621 0.08866 0.12639 0.09861 C 0.12656 0.10255 0.12639 0.10903 0.1283 0.11296 C 0.12864 0.11412 0.12899 0.11528 0.12951 0.11597 C 0.13194 0.11921 0.13524 0.11829 0.13819 0.11852 C 0.13889 0.11898 0.13941 0.11945 0.1401 0.11968 C 0.14271 0.1213 0.14375 0.12014 0.14774 0.11968 C 0.15087 0.11806 0.1493 0.11875 0.15278 0.11736 C 0.15434 0.11667 0.15364 0.11667 0.15469 0.11667 " pathEditMode="relative" rAng="0" ptsTypes="AAAAAAAAAAAAAAAAAAAAAAAAAAAAAAAAAAAAAAAAAAAAAAAAAAAAAAAAAAAAAAAAAAAAAAAAAAAAAAAAAAAAAAAAAAAAAAAAAAAAAAAA">
                                      <p:cBhvr>
                                        <p:cTn id="21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399 0.20671 L 1.66667E-6 0.06898 C 0.00052 0.06736 0.00087 0.06574 0.00139 0.06412 C 0.00156 0.06343 0.00156 0.06296 0.00191 0.06227 C 0.00417 0.05486 0.00139 0.06412 0.00364 0.0581 C 0.00382 0.05741 0.00382 0.05671 0.00417 0.05625 C 0.00469 0.05509 0.00555 0.05394 0.0059 0.05255 C 0.00677 0.04954 0.00607 0.05139 0.00816 0.04722 C 0.00851 0.04653 0.00868 0.04584 0.00903 0.04537 C 0.00955 0.04468 0.01007 0.04421 0.01042 0.04352 C 0.01076 0.04306 0.01094 0.04236 0.01146 0.04167 C 0.01215 0.04051 0.01337 0.03959 0.01406 0.03796 C 0.01493 0.03634 0.0151 0.03588 0.01632 0.03449 C 0.01684 0.03403 0.01736 0.0338 0.01771 0.03334 C 0.01823 0.03264 0.01857 0.03195 0.0191 0.03148 C 0.01996 0.03056 0.02101 0.02986 0.02187 0.02894 L 0.02326 0.02778 L 0.02448 0.02662 C 0.025 0.02616 0.02535 0.0257 0.02587 0.02523 C 0.02656 0.025 0.02708 0.02454 0.02778 0.02408 C 0.0283 0.02384 0.02864 0.02315 0.02917 0.02292 C 0.02969 0.02269 0.03038 0.02246 0.0309 0.02222 C 0.03142 0.02222 0.03177 0.02176 0.03229 0.02176 C 0.03385 0.0213 0.03542 0.02107 0.0368 0.0206 C 0.03732 0.02037 0.03767 0.02014 0.03819 0.01991 C 0.03941 0.01945 0.04201 0.01898 0.04323 0.01875 C 0.04444 0.01875 0.05087 0.01829 0.05312 0.0206 C 0.05417 0.02153 0.05538 0.02269 0.0559 0.02408 C 0.05625 0.025 0.05642 0.0257 0.05677 0.02662 C 0.05746 0.02778 0.05816 0.02894 0.05868 0.03009 C 0.05903 0.03125 0.0592 0.03218 0.05955 0.03334 C 0.06007 0.03496 0.06146 0.03796 0.06146 0.0382 C 0.06146 0.03889 0.06163 0.03959 0.0618 0.04051 C 0.06198 0.04144 0.06215 0.04259 0.06232 0.04352 C 0.06232 0.04421 0.06267 0.04468 0.06267 0.04537 C 0.06285 0.04607 0.06302 0.04699 0.06319 0.04769 C 0.06441 0.06459 0.06406 0.0581 0.06406 0.08959 C 0.06406 0.09699 0.06406 0.10417 0.06371 0.11134 C 0.06354 0.11366 0.0618 0.11597 0.06094 0.11759 C 0.06042 0.11829 0.05972 0.11921 0.05903 0.11991 C 0.05798 0.12107 0.05712 0.12107 0.0559 0.12176 C 0.05521 0.12222 0.05434 0.12246 0.05364 0.12292 C 0.04861 0.12616 0.05173 0.125 0.04722 0.12593 C 0.04687 0.12616 0.04635 0.12639 0.04601 0.12662 C 0.03941 0.12847 0.03229 0.12685 0.02587 0.12662 C 0.02535 0.12639 0.02465 0.12616 0.02413 0.12593 C 0.02274 0.12546 0.02135 0.12454 0.01996 0.12408 C 0.01927 0.12384 0.0184 0.12384 0.01771 0.12361 C 0.01719 0.12338 0.01684 0.12315 0.01632 0.12292 C 0.0158 0.12269 0.01458 0.12222 0.01458 0.12246 " pathEditMode="relative" rAng="0" ptsTypes="AAAAAAAAAAAAAAAAAAAAAAAAAAAAAAAAAAAAAAAAAAAAAAAAAAA">
                                      <p:cBhvr>
                                        <p:cTn id="3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312 0.18727 C -0.00277 0.18889 -0.00225 0.19051 -0.00191 0.19213 C -0.00156 0.19328 -0.00156 0.19467 -0.00086 0.1956 C -3.33333E-6 0.19699 0.00052 0.19884 0.00174 0.1993 C 0.00226 0.19953 0.00278 0.19977 0.00313 0.2 C 0.00382 0.20023 0.00434 0.20092 0.00504 0.20115 C 0.00591 0.20139 0.00677 0.20162 0.00782 0.20185 C 0.0125 0.20162 0.01719 0.20139 0.02188 0.20115 C 0.0224 0.20115 0.02275 0.20069 0.02327 0.20046 C 0.02691 0.1993 0.02414 0.20046 0.02726 0.1993 C 0.02778 0.19907 0.0283 0.19907 0.02865 0.19861 C 0.0323 0.19629 0.02795 0.19838 0.03143 0.19699 C 0.03299 0.1956 0.03247 0.19629 0.03334 0.19514 " pathEditMode="relative" rAng="0" ptsTypes="AAAAAAAAAA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1.38889E-6 0.00024 C -0.00139 0.0007 -0.00278 0.00162 -0.00417 0.00232 C -0.00452 0.00255 -0.00504 0.00255 -0.00538 0.00301 C -0.0059 0.00348 -0.00625 0.00417 -0.00677 0.00463 C -0.00747 0.00533 -0.00816 0.00579 -0.00868 0.00649 C -0.0092 0.00718 -0.00938 0.00834 -0.01007 0.00903 C -0.01354 0.01366 -0.00903 0.00602 -0.01267 0.01204 C -0.01302 0.0125 -0.01337 0.0132 -0.01372 0.01389 C -0.01458 0.01551 -0.01545 0.01713 -0.01632 0.01875 C -0.01684 0.01945 -0.01736 0.02014 -0.01771 0.02107 C -0.01806 0.02176 -0.01823 0.02223 -0.01858 0.02292 C -0.01945 0.02454 -0.02066 0.02593 -0.02136 0.02778 C -0.02257 0.03079 -0.02188 0.0294 -0.02327 0.03195 C -0.02344 0.03311 -0.02361 0.03449 -0.02413 0.03565 C -0.02448 0.03635 -0.02483 0.03727 -0.025 0.03797 C -0.02535 0.03936 -0.0257 0.04051 -0.02587 0.04167 C -0.02656 0.04422 -0.02622 0.04283 -0.02674 0.04584 C -0.02674 0.0551 -0.02674 0.06412 -0.02639 0.07315 C -0.02639 0.07385 -0.02604 0.07431 -0.02587 0.075 C -0.02552 0.07686 -0.02535 0.07871 -0.025 0.08056 C -0.02465 0.08264 -0.02465 0.08449 -0.02413 0.08658 C -0.02379 0.0875 -0.02344 0.08843 -0.02327 0.08959 C -0.02292 0.09028 -0.02309 0.09121 -0.02274 0.0919 C -0.0224 0.09283 -0.02188 0.09352 -0.02136 0.09445 C -0.02118 0.09514 -0.02083 0.09769 -0.02049 0.09862 C -0.02014 0.09931 -0.01979 0.09977 -0.01962 0.10047 C -0.0191 0.10255 -0.0191 0.10278 -0.01823 0.10463 C -0.01788 0.10533 -0.01754 0.10579 -0.01719 0.10649 C -0.0158 0.10973 -0.01702 0.10811 -0.01545 0.11088 C -0.01458 0.1125 -0.01389 0.11436 -0.01267 0.11551 C -0.01267 0.11574 -0.00712 0.1213 -0.00642 0.12176 C -0.00295 0.12315 -0.00452 0.12269 -0.00174 0.12362 C 0.00173 0.12338 0.00521 0.12338 0.00868 0.12292 C 0.00989 0.12269 0.01111 0.12199 0.01233 0.12176 L 0.01406 0.12107 C 0.01476 0.12084 0.01528 0.12061 0.01597 0.12037 C 0.01753 0.12014 0.01858 0.11991 0.01996 0.11922 C 0.02048 0.11899 0.02083 0.11875 0.02135 0.11875 C 0.02205 0.11829 0.02292 0.11829 0.02361 0.11806 C 0.02517 0.11737 0.02673 0.11667 0.02812 0.11551 C 0.02917 0.11482 0.0309 0.1132 0.0309 0.11343 L 0.03281 0.10949 L 0.03368 0.10764 C 0.03385 0.10695 0.03385 0.10602 0.03403 0.10533 C 0.03524 0.10116 0.03455 0.10463 0.03594 0.10116 C 0.03802 0.09561 0.03403 0.10417 0.03733 0.0963 C 0.03767 0.09537 0.03819 0.09468 0.03871 0.09375 C 0.03976 0.08959 0.03837 0.09491 0.0401 0.08959 C 0.04028 0.08889 0.04028 0.08843 0.04045 0.08774 C 0.04114 0.08542 0.04184 0.08357 0.04236 0.08102 C 0.04253 0.08033 0.04271 0.0794 0.04271 0.07871 C 0.04392 0.07061 0.04271 0.07755 0.04375 0.07199 C 0.04358 0.06181 0.0434 0.05139 0.04323 0.04121 C 0.04305 0.03797 0.04288 0.03797 0.04236 0.03565 C 0.04097 0.02917 0.04305 0.0382 0.04097 0.02963 C 0.0408 0.02894 0.04062 0.02848 0.04045 0.02778 C 0.03976 0.02269 0.04045 0.02662 0.03906 0.02223 C 0.03889 0.02176 0.03889 0.02107 0.03871 0.02037 C 0.03628 0.01505 0.03767 0.01852 0.03542 0.01505 C 0.03507 0.01459 0.03489 0.01389 0.03455 0.0132 C 0.0342 0.0125 0.03368 0.01204 0.03316 0.01135 C 0.03281 0.01088 0.03264 0.01019 0.03229 0.00949 C 0.03194 0.00903 0.03142 0.00834 0.0309 0.00787 C 0.02951 0.00556 0.03055 0.00602 0.02864 0.00417 C 0.02778 0.00324 0.02691 0.00209 0.02587 0.00162 L 0.02326 0.00047 L 0.00191 0.00116 C 0.00069 0.00116 -0.00035 0.00139 -0.00139 0.00162 C -0.00261 0.00209 -0.00504 0.00301 -0.00504 0.00324 " pathEditMode="relative" rAng="0" ptsTypes="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39 0.1162 C 0.00173 0.11782 0.00191 0.11967 0.0026 0.12106 C 0.00312 0.12199 0.00503 0.12245 0.0059 0.12291 C 0.00781 0.1243 0.00659 0.1243 0.00903 0.12523 C 0.01024 0.12592 0.01146 0.12592 0.01267 0.12662 L 0.01406 0.12708 C 0.01927 0.12685 0.0243 0.12685 0.02951 0.12662 C 0.03021 0.12639 0.03281 0.12569 0.03368 0.12523 L 0.03628 0.12291 C 0.0368 0.12245 0.03732 0.12199 0.03767 0.12176 C 0.03837 0.12129 0.03906 0.12106 0.03958 0.12037 C 0.0401 0.11991 0.04045 0.11921 0.04097 0.11875 C 0.04132 0.11828 0.04184 0.11782 0.04236 0.11736 C 0.04271 0.1169 0.04323 0.1162 0.04357 0.11574 C 0.04409 0.11504 0.04462 0.11481 0.04496 0.11435 C 0.04791 0.11111 0.04479 0.11412 0.04774 0.11018 C 0.04809 0.10972 0.04861 0.10926 0.04913 0.10903 C 0.0493 0.10833 0.0493 0.10764 0.04948 0.10717 C 0.05017 0.10578 0.05069 0.10463 0.05139 0.10347 C 0.05278 0.10092 0.05191 0.10231 0.05364 0.0993 C 0.05486 0.09305 0.0533 0.10069 0.05503 0.09444 C 0.05659 0.08889 0.05382 0.0956 0.05677 0.08889 C 0.05712 0.08703 0.05781 0.08264 0.05816 0.08102 L 0.0592 0.07801 C 0.05937 0.07569 0.05955 0.07037 0.06007 0.06782 C 0.06007 0.06713 0.06024 0.06643 0.06041 0.06597 C 0.06128 0.05324 0.06041 0.06366 0.06146 0.05625 C 0.06198 0.05208 0.06163 0.05278 0.06232 0.04953 C 0.0625 0.04907 0.06267 0.04838 0.06267 0.04768 C 0.06302 0.04606 0.06337 0.04444 0.06371 0.04282 L 0.06406 0.04051 C 0.06423 0.03842 0.06441 0.03634 0.06458 0.03449 C 0.06545 0.02685 0.06528 0.04074 0.06545 0.02477 C 0.06562 0.0169 0.06545 0.00903 0.06545 0.00116 L 0.05955 0.16481 C 0.0592 0.16643 0.05885 0.16805 0.05816 0.16944 C 0.05781 0.17037 0.05712 0.1706 0.05677 0.17129 C 0.05659 0.17199 0.05659 0.17268 0.05642 0.17315 C 0.05607 0.17384 0.05538 0.1743 0.05503 0.175 C 0.05434 0.17616 0.05399 0.17778 0.05312 0.1787 C 0.05052 0.18125 0.05208 0.17986 0.04861 0.18287 C 0.04826 0.18333 0.04774 0.18379 0.04722 0.18403 L 0.04583 0.18472 C 0.04548 0.18541 0.04514 0.18611 0.04462 0.18657 C 0.04409 0.18703 0.0434 0.1868 0.04271 0.18703 C 0.04219 0.18727 0.04184 0.1875 0.04132 0.18773 C 0.0408 0.18796 0.04045 0.18866 0.03993 0.18889 C 0.03923 0.18935 0.03854 0.18935 0.03767 0.18958 C 0.03732 0.18981 0.0368 0.19004 0.03628 0.19028 L -0.00139 0.18958 C -0.00243 0.18958 -0.00347 0.18866 -0.00452 0.18842 C -0.00556 0.18796 -0.00643 0.18796 -0.00729 0.18773 L -0.01285 0.18541 C -0.01424 0.18472 -0.01406 0.18541 -0.01406 0.18403 " pathEditMode="relative" rAng="0" ptsTypes="AAAAAAAAAAAAAAAAAAAAAAAAAAAAAAAAAAAAAAAAAAAAAAAAAAAAAAA">
                                      <p:cBhvr>
                                        <p:cTn id="6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5B08D-F2E1-41D9-9B5D-CA60D031B084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C0E5A-1F50-4E1D-9B6D-8A8C852D9DF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3CAB6-F8EB-4AED-8676-DACF5E60BAF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Write Action">
            <a:extLst>
              <a:ext uri="{FF2B5EF4-FFF2-40B4-BE49-F238E27FC236}">
                <a16:creationId xmlns:a16="http://schemas.microsoft.com/office/drawing/2014/main" id="{063E4B14-25B3-4CF3-96D8-BC94A19A7A0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1270" name="Write action">
              <a:extLst>
                <a:ext uri="{FF2B5EF4-FFF2-40B4-BE49-F238E27FC236}">
                  <a16:creationId xmlns:a16="http://schemas.microsoft.com/office/drawing/2014/main" id="{C42D23C3-C549-4414-ACB0-49521F21D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1271" name="Picture 12">
              <a:extLst>
                <a:ext uri="{FF2B5EF4-FFF2-40B4-BE49-F238E27FC236}">
                  <a16:creationId xmlns:a16="http://schemas.microsoft.com/office/drawing/2014/main" id="{E950F96D-0E2B-4DCA-8E9A-C111EC1D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Box 1">
            <a:extLst>
              <a:ext uri="{FF2B5EF4-FFF2-40B4-BE49-F238E27FC236}">
                <a16:creationId xmlns:a16="http://schemas.microsoft.com/office/drawing/2014/main" id="{C77E51A8-73E2-4F14-9F1D-3DA63309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738551"/>
            <a:ext cx="70135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500" b="1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destroy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0B3009-6A96-4767-AAE1-BD2629B9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53" y="2096516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33C757-9E0F-4E81-8193-05A220F8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93" y="2455598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C9B37B-6161-4DA9-81B8-B00E4844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22" y="2120493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CB52D7-92B4-4DBA-85B6-61856BF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22" y="1714573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49717C-54D6-4F62-A822-E09C753B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45" y="2096515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02903A-B641-46DE-A920-E0F85014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51" y="1978181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604396-CA9D-4CC7-9916-0B6D8198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58" y="2048386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9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28571" decel="2857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L -0.00955 -0.00139 C -0.01181 -0.00162 -0.01406 -0.00255 -0.01615 -0.00255 C -0.0217 -0.00255 -0.02709 -0.00185 -0.03247 -0.00139 C -0.03906 0.00463 -0.03681 0.00116 -0.04011 0.00764 L -0.04202 0.01528 C -0.04219 0.01644 -0.04236 0.01782 -0.04288 0.01898 L -0.04479 0.02292 C -0.04705 0.04398 -0.04618 0.03472 -0.04757 0.05069 C -0.0474 0.06181 -0.04792 0.07292 -0.0467 0.0838 C -0.04653 0.08565 -0.03976 0.09722 -0.0382 0.09769 L -0.03334 0.09907 C -0.029 0.09861 -0.02448 0.09861 -0.01997 0.09769 C -0.01806 0.09722 -0.01615 0.09607 -0.01441 0.09514 L -0.00573 0.09144 C -0.00486 0.09097 -0.00382 0.09051 -0.00295 0.09005 L 0.00087 0.08889 C 0.00278 0.08704 0.0059 0.08657 0.00659 0.0838 C 0.00694 0.08241 0.00712 0.08125 0.00764 0.07986 C 0.01111 0.06898 0.00816 0.07986 0.01041 0.07107 C 0.01163 0.05741 0.01146 0.06181 0.01232 0.0456 C 0.01354 0.02546 0.01215 0.0338 0.01423 0.02292 C 0.01632 -0.00556 0.01458 0.00486 0.01701 -0.00903 C 0.01736 -0.03611 0.01736 -0.06319 0.01805 -0.09028 C 0.01805 -0.09236 0.01875 -0.08588 0.01892 -0.0838 C 0.02135 -0.06597 0.01857 -0.08565 0.02083 -0.06991 C 0.02118 -0.01944 0.02118 0.03079 0.02187 0.08125 C 0.02187 0.08495 0.02187 0.08889 0.02274 0.09259 C 0.02396 0.09722 0.02639 0.10069 0.02951 0.10278 C 0.03038 0.10347 0.03142 0.1037 0.03229 0.10417 C 0.03576 0.1037 0.03941 0.10347 0.04288 0.10278 C 0.05017 0.10139 0.0434 0.10162 0.0467 0.10162 " pathEditMode="relative" rAng="0" ptsTypes="AAAAAAAAAAAAAAAAAAAAAAAAAAAAAAAAA">
                                      <p:cBhvr>
                                        <p:cTn id="10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28571" decel="2857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2.77778E-6 0.00023 C 0.00278 -0.00047 0.00573 -0.0007 0.00851 -0.00139 C 0.00973 -0.00162 0.01111 -0.00232 0.01233 -0.00255 C 0.01667 -0.00394 0.01684 -0.00371 0.02084 -0.0051 C 0.02188 -0.00556 0.02275 -0.00602 0.02379 -0.00648 C 0.025 -0.00695 0.02622 -0.00718 0.02761 -0.00764 C 0.02952 -0.00857 0.03316 -0.01019 0.03316 -0.00996 C 0.0342 -0.01111 0.03525 -0.01181 0.03611 -0.01273 C 0.03716 -0.01389 0.03802 -0.01528 0.03889 -0.01667 C 0.04028 -0.01875 0.04202 -0.02292 0.04271 -0.02547 C 0.04323 -0.02685 0.04341 -0.02801 0.04375 -0.0294 C 0.04341 -0.03449 0.04358 -0.03959 0.04271 -0.04468 C 0.04219 -0.04838 0.03976 -0.04885 0.03802 -0.05093 C 0.03698 -0.05209 0.03611 -0.05371 0.03507 -0.05486 C 0.0342 -0.05579 0.03334 -0.05672 0.03229 -0.05741 C 0.03091 -0.0581 0.02691 -0.05949 0.0257 -0.05972 C 0.01667 -0.05949 0.00782 -0.05972 -0.00104 -0.05857 C -0.0026 -0.05834 -0.00746 -0.05139 -0.00764 -0.05093 L -0.01527 -0.03565 C -0.01597 -0.03449 -0.01684 -0.03334 -0.01718 -0.03195 C -0.01753 -0.03056 -0.01788 -0.0294 -0.01823 -0.02801 C -0.02031 -0.01459 -0.01788 -0.02523 -0.02014 -0.01667 C -0.02031 -0.01366 -0.02066 -0.01065 -0.021 -0.00764 C -0.02135 -0.00556 -0.02187 -0.00347 -0.02187 -0.00139 C -0.02187 0.00578 -0.02152 0.01319 -0.021 0.02037 C -0.02083 0.02153 -0.02031 0.02268 -0.02014 0.02407 C -0.01962 0.02569 -0.01944 0.02754 -0.01909 0.02916 C -0.01857 0.03171 -0.01788 0.03426 -0.01718 0.0368 C -0.01684 0.03796 -0.01684 0.03958 -0.01632 0.04051 C -0.01562 0.0419 -0.01493 0.04305 -0.01441 0.04444 C -0.01389 0.0456 -0.01389 0.04722 -0.01337 0.04815 C -0.01232 0.05023 -0.00937 0.05347 -0.00764 0.05463 C -0.00468 0.05648 0.00018 0.05671 0.00278 0.05717 C 0.01545 0.06134 0.00799 0.05926 0.03507 0.05717 C 0.03611 0.05694 0.03698 0.05625 0.03802 0.05578 C 0.03924 0.05532 0.04045 0.05486 0.04184 0.05463 C 0.04462 0.05393 0.05348 0.05254 0.05608 0.05208 C 0.05816 0.04768 0.05712 0.0493 0.05903 0.04699 " pathEditMode="relative" rAng="0" ptsTypes="AAAAAAAAAAAAAAAAAAAAAAAAAAAAAAAAAAAAAAA">
                                      <p:cBhvr>
                                        <p:cTn id="21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0" presetClass="path" presetSubtype="0" accel="28571" decel="2857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0024 C -0.00364 -0.00046 -0.00712 -0.00046 -0.01059 -0.00138 C -0.0125 -0.00185 -0.01441 -0.003 -0.01632 -0.00393 C -0.02066 -0.00578 -0.01805 -0.00486 -0.02396 -0.00625 C -0.03524 -0.00601 -0.0467 -0.00625 -0.05816 -0.00509 C -0.05937 -0.00509 -0.06024 -0.0037 -0.06094 -0.00254 C -0.0625 -0.00023 -0.06475 0.0051 -0.06475 0.00533 C -0.06597 0.01227 -0.06736 0.01899 -0.06475 0.02663 C -0.06389 0.02963 -0.05885 0.03195 -0.05625 0.03311 C -0.05503 0.03357 -0.05364 0.0338 -0.05243 0.03426 C -0.05052 0.03588 -0.04896 0.03843 -0.0467 0.03936 C -0.04375 0.04075 -0.04305 0.04075 -0.0401 0.04306 C -0.03802 0.04468 -0.03628 0.04653 -0.03437 0.04815 C -0.03333 0.04908 -0.03264 0.05024 -0.03142 0.0507 C -0.0276 0.05255 -0.02951 0.05139 -0.02587 0.05463 C -0.02552 0.05579 -0.02534 0.05718 -0.02482 0.05834 C -0.0243 0.05973 -0.02344 0.06088 -0.02291 0.06227 C -0.02205 0.06459 -0.021 0.06991 -0.021 0.07014 C -0.02135 0.07616 -0.02153 0.08264 -0.02205 0.08889 C -0.02205 0.09028 -0.02222 0.09167 -0.02291 0.0926 C -0.02361 0.09375 -0.02482 0.09422 -0.02587 0.09514 C -0.02951 0.09908 -0.02552 0.09676 -0.03055 0.09908 C -0.03142 0.09977 -0.03229 0.10116 -0.03333 0.10163 C -0.03975 0.1044 -0.05034 0.10186 -0.05538 0.10163 C -0.06302 0.09977 -0.0592 0.10116 -0.06666 0.09769 C -0.06771 0.09723 -0.06875 0.09723 -0.06962 0.09653 L -0.07534 0.09144 C -0.07621 0.09051 -0.07708 0.08936 -0.07812 0.08889 L -0.08107 0.0875 L -0.08281 0.0838 " pathEditMode="relative" rAng="0" ptsTypes="AAAAAAAAAAAAAAAAAAAAAAAAAAAAAAA">
                                      <p:cBhvr>
                                        <p:cTn id="32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0" presetClass="path" presetSubtype="0" accel="26667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087 0.15717 C 0.00121 0.15925 0.00295 0.16319 0.00573 0.16365 C 0.01701 0.16504 0.02847 0.16226 0.03993 0.16226 L -0.03316 0.05949 L 0.04479 0.05833 " pathEditMode="relative" rAng="0" ptsTypes="AAAAAA">
                                      <p:cBhvr>
                                        <p:cTn id="43" dur="3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7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00023 C -0.00174 0.02106 0.00017 -0.00347 -0.00105 0.04861 C -0.00105 0.04954 -0.00139 0.05046 -0.00157 0.05139 C -0.00174 0.05278 -0.00191 0.0544 -0.00191 0.05579 C -0.00191 0.07245 -0.00174 0.08912 -0.00157 0.10602 C -0.00139 0.10995 -0.00105 0.11412 -0.00105 0.11829 C -0.00087 0.12569 -0.00105 0.1331 -0.00105 0.14051 L 0.00243 0.05139 L 0.01024 0.03889 C 0.01111 0.0375 0.01215 0.03588 0.01319 0.03426 C 0.01423 0.03287 0.01614 0.03241 0.01753 0.03171 C 0.01753 0.03194 0.02048 0.03055 0.02048 0.03079 C 0.02239 0.0287 0.02135 0.0294 0.02343 0.02847 C 0.02725 0.025 0.02257 0.02963 0.02586 0.02523 C 0.02621 0.02477 0.02691 0.02454 0.02725 0.02384 C 0.03194 0.01875 0.0243 0.02592 0.03177 0.01944 C 0.03177 0.01967 0.03454 0.0169 0.03472 0.0169 C 0.03923 0.01528 0.0335 0.01713 0.03958 0.01551 C 0.04201 0.01481 0.04079 0.01504 0.04288 0.01412 C 0.04479 0.01342 0.04566 0.01342 0.04774 0.01296 C 0.05364 0.0118 0.04913 0.01273 0.05659 0.01157 C 0.05781 0.01134 0.05885 0.01111 0.06007 0.01088 C 0.06232 0.01111 0.06458 0.01111 0.06684 0.01157 C 0.06788 0.0118 0.06875 0.0125 0.06979 0.01296 L 0.07135 0.01366 L 0.07031 0.01296 L 0.07031 0.01319 L 0.06979 0.01296 " pathEditMode="relative" rAng="0" ptsTypes="AAAAAAAAAAAAAAAAAAAAAAAAAAAAA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750"/>
                            </p:stCondLst>
                            <p:childTnLst>
                              <p:par>
                                <p:cTn id="64" presetID="0" presetClass="path" presetSubtype="0" accel="26667" decel="26667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8.33333E-7 -3.7037E-7 L -8.33333E-7 0.00023 C -0.00312 0.00093 -0.00642 0.00116 -0.00955 0.00255 C -0.01424 0.0044 -0.01094 0.00532 -0.01424 0.0088 C -0.0151 0.00972 -0.01614 0.00972 -0.01719 0.01019 C -0.01771 0.01134 -0.01823 0.01273 -0.0191 0.01389 C -0.02049 0.0162 -0.02378 0.02037 -0.02378 0.0206 C -0.02413 0.02153 -0.0243 0.02292 -0.02483 0.02407 C -0.02535 0.02546 -0.02621 0.02662 -0.02674 0.02801 C -0.02708 0.0294 -0.02847 0.03819 -0.02847 0.03935 C -0.0283 0.05208 -0.02812 0.06482 -0.0276 0.07755 C -0.0276 0.0787 -0.02691 0.07986 -0.02674 0.08125 C -0.02621 0.08287 -0.02621 0.08472 -0.02569 0.08634 C -0.02517 0.08773 -0.0243 0.08889 -0.02378 0.09005 C -0.02326 0.09144 -0.02326 0.09282 -0.02292 0.09398 C -0.0217 0.09653 -0.02031 0.09907 -0.0191 0.10162 C -0.01684 0.10579 -0.01719 0.10625 -0.01337 0.10926 C -0.01111 0.11088 -0.00521 0.11134 -0.00382 0.11181 C 0.00486 0.11551 -0.00017 0.11389 0.01806 0.11181 C 0.0191 0.11157 0.02014 0.11111 0.02101 0.11042 C 0.02292 0.10903 0.02674 0.10532 0.02674 0.10556 C 0.03125 0.0963 0.02552 0.10741 0.03142 0.09653 C 0.03212 0.09514 0.03281 0.09398 0.03333 0.09259 C 0.03386 0.09144 0.03386 0.09005 0.03438 0.08889 C 0.03698 0.08148 0.03559 0.08889 0.0382 0.08009 C 0.03854 0.07824 0.03872 0.07662 0.03906 0.075 C 0.03941 0.07361 0.03976 0.07245 0.03993 0.07107 C 0.04028 0.06597 0.04097 0.06088 0.04097 0.05579 C 0.04097 0.02338 0.04445 0.03171 0.0382 0.01898 C 0.03785 0.01782 0.03767 0.01644 0.03715 0.01528 C 0.03646 0.01319 0.03472 0.01042 0.03333 0.0088 C 0.0316 0.00694 0.02951 0.00556 0.02761 0.0037 L 0.02483 0.00116 L 0.02188 -0.00116 C 0.01615 -0.00093 0.01042 -0.00069 0.00486 -3.7037E-7 C 0.00313 0.00023 0.00156 0.00046 -8.33333E-7 0.00116 C -0.00608 0.00417 -0.00017 0.0037 -0.00469 0.0037 " pathEditMode="relative" rAng="0" ptsTypes="AAAAAAAAAAAAAAAAAAAAAAAAAAAAAAAAAAAAA">
                                      <p:cBhvr>
                                        <p:cTn id="65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5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50"/>
                            </p:stCondLst>
                            <p:childTnLst>
                              <p:par>
                                <p:cTn id="75" presetID="0" presetClass="path" presetSubtype="0" accel="28571" decel="2857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033 0.11921 C 0.00469 0.12014 0.00625 0.12083 0.00764 0.12153 C 0.00833 0.12176 0.0092 0.12176 0.0099 0.12222 C 0.01042 0.12268 0.01094 0.12338 0.01146 0.12361 C 0.01302 0.1243 0.01441 0.12407 0.01597 0.12454 L 0.01979 0.12523 C 0.02292 0.125 0.02604 0.12477 0.02899 0.12454 C 0.03021 0.1243 0.03142 0.12315 0.03229 0.12222 C 0.03281 0.12176 0.03299 0.1213 0.03351 0.12083 C 0.03455 0.11968 0.03577 0.11921 0.03681 0.11782 C 0.03715 0.11736 0.0375 0.1169 0.03785 0.11643 C 0.04132 0.11273 0.03802 0.1169 0.04063 0.11343 C 0.04184 0.10856 0.04011 0.11389 0.04271 0.10972 C 0.04358 0.10856 0.04427 0.10694 0.04497 0.10532 C 0.04531 0.10463 0.04566 0.10393 0.04601 0.10324 L 0.04774 0.10093 C 0.04896 0.0963 0.04827 0.09722 0.05052 0.09375 C 0.05087 0.09305 0.05122 0.09259 0.05156 0.09213 C 0.05191 0.09028 0.05226 0.08819 0.05261 0.08634 L 0.05434 0.07986 L 0.05538 0.07546 C 0.05556 0.0743 0.05573 0.07338 0.0559 0.07245 C 0.05608 0.07106 0.05625 0.06944 0.05642 0.06805 C 0.0566 0.06736 0.05695 0.06667 0.05712 0.06574 C 0.05747 0.06204 0.05764 0.05995 0.05816 0.05625 C 0.05833 0.05509 0.05851 0.05393 0.05868 0.05255 C 0.05886 0.05 0.05903 0.04722 0.0592 0.04468 C 0.05938 0.04375 0.05972 0.04305 0.05972 0.04236 C 0.06094 0.03125 0.05955 0.0375 0.06094 0.03218 C 0.06111 0.0294 0.06111 0.02662 0.06146 0.02407 C 0.06233 0.0162 0.06215 0.03171 0.0625 0.01667 C 0.06267 0.01134 0.0625 0.00602 0.0625 0.00069 L 0.05868 0.1669 L 0.05434 0.17292 C 0.05382 0.17361 0.0533 0.17454 0.05261 0.175 C 0.05208 0.17546 0.05156 0.17593 0.05104 0.17639 C 0.04896 0.17801 0.04879 0.17755 0.04722 0.1794 C 0.04566 0.18102 0.04636 0.18125 0.04445 0.18241 C 0.0434 0.18287 0.04219 0.18333 0.04115 0.1838 C 0.04115 0.18403 0.03785 0.18518 0.03785 0.18542 L 0.03455 0.18611 C 0.00816 0.18495 0.02309 0.18727 0.01042 0.1838 C 0.00695 0.18287 0.00642 0.18333 0.00278 0.18171 L -0.00052 0.18009 C -0.00104 0.17986 -0.00156 0.17963 -0.00226 0.1794 C -0.00295 0.17917 -0.00364 0.17893 -0.00434 0.1787 C -0.00486 0.17847 -0.00555 0.17824 -0.00608 0.17801 C -0.00677 0.17755 -0.00746 0.17755 -0.00816 0.17731 C -0.00885 0.17708 -0.00937 0.17662 -0.00989 0.17639 C -0.01059 0.17616 -0.01198 0.17569 -0.01198 0.17593 " pathEditMode="relative" rAng="0" ptsTypes="AAAAAAAAAAAAAAAAAAAAAAAAAAAAAAAAAAAAAAAAAAAAAAAAAAA">
                                      <p:cBhvr>
                                        <p:cTn id="76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5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5B08D-F2E1-41D9-9B5D-CA60D031B084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C0E5A-1F50-4E1D-9B6D-8A8C852D9DF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3CAB6-F8EB-4AED-8676-DACF5E60BAF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Write Action">
            <a:extLst>
              <a:ext uri="{FF2B5EF4-FFF2-40B4-BE49-F238E27FC236}">
                <a16:creationId xmlns:a16="http://schemas.microsoft.com/office/drawing/2014/main" id="{063E4B14-25B3-4CF3-96D8-BC94A19A7A0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1270" name="Write action">
              <a:extLst>
                <a:ext uri="{FF2B5EF4-FFF2-40B4-BE49-F238E27FC236}">
                  <a16:creationId xmlns:a16="http://schemas.microsoft.com/office/drawing/2014/main" id="{C42D23C3-C549-4414-ACB0-49521F21D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1271" name="Picture 12">
              <a:extLst>
                <a:ext uri="{FF2B5EF4-FFF2-40B4-BE49-F238E27FC236}">
                  <a16:creationId xmlns:a16="http://schemas.microsoft.com/office/drawing/2014/main" id="{E950F96D-0E2B-4DCA-8E9A-C111EC1D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Box 1">
            <a:extLst>
              <a:ext uri="{FF2B5EF4-FFF2-40B4-BE49-F238E27FC236}">
                <a16:creationId xmlns:a16="http://schemas.microsoft.com/office/drawing/2014/main" id="{C77E51A8-73E2-4F14-9F1D-3DA63309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412875"/>
            <a:ext cx="70135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9000" b="1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royal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0B3009-6A96-4767-AAE1-BD2629B9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65" y="1902804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DD5C6-31AC-48D8-9DAA-94F48262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8" y="2022772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22B5E1-BE77-4F14-B659-18355D85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50" y="2034769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6392B4-E298-492A-BA81-2AE35650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25" y="1258887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FFE64-81B8-443C-8A3F-DB0E2C5B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11" y="1861497"/>
            <a:ext cx="767600" cy="7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7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0.00023 C -0.00173 0.02107 0.00018 -0.00347 -0.00104 0.04861 C -0.00104 0.04954 -0.00139 0.05046 -0.00156 0.05139 C -0.00173 0.05278 -0.00191 0.0544 -0.00191 0.05579 C -0.00191 0.07246 -0.00173 0.08912 -0.00156 0.10602 C -0.00139 0.10996 -0.00104 0.11412 -0.00104 0.11829 C -0.00086 0.1257 -0.00104 0.1331 -0.00104 0.14051 L 0.00243 0.05139 L 0.01025 0.03889 C 0.01111 0.0375 0.01216 0.03588 0.0132 0.03426 C 0.01424 0.03287 0.01615 0.03241 0.01754 0.03171 C 0.01754 0.03195 0.02049 0.03056 0.02049 0.03079 C 0.0224 0.02871 0.02136 0.0294 0.02344 0.02847 C 0.02726 0.025 0.02257 0.02963 0.02587 0.02523 C 0.02622 0.02477 0.02691 0.02454 0.02726 0.02384 C 0.03195 0.01875 0.02431 0.02593 0.03177 0.01945 C 0.03177 0.01968 0.03455 0.0169 0.03473 0.0169 C 0.03924 0.01528 0.03351 0.01713 0.03959 0.01551 C 0.04202 0.01482 0.0408 0.01505 0.04289 0.01412 C 0.0448 0.01343 0.04566 0.01343 0.04775 0.01296 C 0.05365 0.01181 0.04914 0.01273 0.0566 0.01158 C 0.05782 0.01134 0.05886 0.01111 0.06007 0.01088 C 0.06233 0.01111 0.06459 0.01111 0.06684 0.01158 C 0.06789 0.01181 0.06875 0.0125 0.0698 0.01296 L 0.07136 0.01366 L 0.07032 0.01296 L 0.07032 0.0132 L 0.0698 0.01296 " pathEditMode="relative" rAng="0" ptsTypes="AAA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30769" decel="3076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00023 C -0.00191 0.00116 -0.0066 0.00393 -0.00816 0.00602 C -0.01337 0.01296 -0.00678 0.00463 -0.01164 0.00995 C -0.01615 0.01505 -0.01077 0.00995 -0.01511 0.01389 C -0.01546 0.01458 -0.01546 0.01551 -0.0158 0.0162 C -0.01684 0.01782 -0.01928 0.02083 -0.01928 0.02106 C -0.01945 0.02153 -0.01962 0.02245 -0.0198 0.02315 C -0.02066 0.02523 -0.02153 0.02616 -0.02275 0.02778 L -0.02448 0.03472 C -0.02466 0.03565 -0.025 0.03634 -0.025 0.03704 C -0.02691 0.05162 -0.0257 0.0412 -0.02674 0.05579 C -0.02726 0.06157 -0.02744 0.06319 -0.02796 0.06898 C -0.02813 0.0713 -0.0283 0.07361 -0.02848 0.07593 C -0.0283 0.08264 -0.0283 0.08935 -0.02796 0.09606 C -0.02796 0.09676 -0.02761 0.09745 -0.02744 0.09838 C -0.02726 0.0993 -0.02709 0.10046 -0.02674 0.10139 C -0.02657 0.10255 -0.02605 0.10347 -0.0257 0.10463 C -0.02379 0.11412 -0.02622 0.10208 -0.02448 0.10995 C -0.02431 0.11088 -0.02414 0.11204 -0.02396 0.11296 C -0.02362 0.11458 -0.02309 0.1162 -0.02275 0.11759 C -0.02257 0.11852 -0.02188 0.12222 -0.02153 0.12315 C -0.02136 0.12361 -0.01823 0.12986 -0.01754 0.13079 C -0.01702 0.13148 -0.01632 0.13194 -0.0158 0.13241 C -0.01372 0.13657 -0.0158 0.13356 -0.01233 0.13542 C -0.01164 0.13588 -0.01129 0.13704 -0.01059 0.13704 C -0.00296 0.13773 0.00451 0.1375 0.01215 0.13796 C 0.01614 0.1375 0.02031 0.1375 0.0243 0.13704 C 0.025 0.13704 0.02552 0.13657 0.02604 0.13634 C 0.02691 0.13611 0.0276 0.13588 0.02847 0.13542 C 0.02916 0.13495 0.03003 0.13449 0.03072 0.13403 C 0.03142 0.13356 0.03194 0.13287 0.03246 0.13241 C 0.03333 0.13194 0.03576 0.13102 0.03663 0.13079 L 0.04184 0.12616 L 0.04357 0.12477 C 0.04548 0.11968 0.04409 0.12245 0.04826 0.1169 L 0.04826 0.11713 C 0.05 0.11343 0.04895 0.11528 0.05104 0.11157 C 0.05173 0.1088 0.05173 0.10903 0.05295 0.10602 C 0.05451 0.10208 0.05364 0.10532 0.0552 0.10069 C 0.05538 0.1 0.05555 0.09907 0.05572 0.09838 C 0.05642 0.0963 0.05729 0.09421 0.05816 0.09213 C 0.05816 0.09236 0.06041 0.08588 0.06041 0.08611 C 0.06076 0.08426 0.06128 0.08287 0.06163 0.08125 C 0.0625 0.07685 0.06197 0.07917 0.06284 0.0743 C 0.0625 0.06736 0.06267 0.06042 0.06215 0.05347 C 0.06197 0.05116 0.06145 0.0493 0.06093 0.04722 L 0.06041 0.04398 C 0.06024 0.04305 0.06024 0.0419 0.05989 0.04097 C 0.05954 0.03981 0.05902 0.03889 0.05868 0.03796 C 0.05659 0.03102 0.05868 0.03542 0.05642 0.03079 C 0.05486 0.025 0.05694 0.03218 0.05468 0.02616 C 0.05295 0.02176 0.05555 0.02593 0.05225 0.02153 C 0.05191 0.0206 0.05138 0.01944 0.05104 0.01852 C 0.05086 0.01782 0.05086 0.0169 0.05052 0.0162 C 0.04947 0.01343 0.04826 0.01111 0.04652 0.00926 C 0.046 0.00856 0.04531 0.0081 0.04479 0.00764 C 0.04392 0.00718 0.04322 0.00648 0.04236 0.00602 C 0.04131 0.00555 0.03888 0.00463 0.03888 0.00486 L 4.72222E-6 7.40741E-7 Z " pathEditMode="relative" rAng="0" ptsTypes="AAAAAAAAAAAAAAAAAAAAAAAAAAAAAAAAAAAAAAAAAAAAAAAAAAAAAAAAAAAA">
                                      <p:cBhvr>
                                        <p:cTn id="2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0" presetClass="path" presetSubtype="0" accel="28571" decel="2857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0.00017 0.04815 0.00035 0.09653 0.00053 0.1449 C 0.0019 0.14606 0.00312 0.14768 0.00452 0.14861 C 0.00556 0.14953 0.00798 0.15023 0.00798 0.15046 C 0.01181 0.15 0.02014 0.15069 0.02553 0.14861 C 0.02657 0.14815 0.02778 0.14768 0.029 0.14722 L 0.03073 0.14629 L 0.03247 0.1456 C 0.03299 0.14514 0.03351 0.14444 0.03421 0.14398 C 0.03507 0.14352 0.03612 0.14352 0.03716 0.14328 C 0.03768 0.14305 0.0382 0.14282 0.03889 0.14259 C 0.03994 0.14143 0.04185 0.1412 0.04237 0.13935 C 0.04323 0.13518 0.04219 0.13865 0.04462 0.13472 C 0.04705 0.13078 0.04428 0.13379 0.04757 0.13078 C 0.05209 0.12176 0.04862 0.12963 0.05035 0.12384 C 0.05174 0.11967 0.05157 0.12222 0.05157 0.11921 L 0.07431 0.00231 L 0.06962 0.18426 C 0.06945 0.18657 0.06928 0.18889 0.06893 0.1912 C 0.06893 0.19213 0.06858 0.19282 0.06841 0.19352 C 0.06823 0.19467 0.06806 0.1956 0.06789 0.19676 C 0.06737 0.19953 0.06737 0.20092 0.06667 0.2037 C 0.06632 0.20532 0.06598 0.20671 0.06546 0.20833 C 0.06528 0.20903 0.06528 0.20995 0.06494 0.21065 L 0.06372 0.21296 C 0.0632 0.21551 0.06251 0.21852 0.06094 0.2199 C 0.06025 0.2206 0.05973 0.22083 0.05921 0.22153 C 0.05626 0.22477 0.05869 0.22315 0.05573 0.22453 C 0.05504 0.22523 0.05452 0.22569 0.05382 0.22615 C 0.05087 0.22801 0.04966 0.22778 0.04636 0.22847 C 0.04306 0.23009 0.04584 0.22893 0.04063 0.23009 C 0.03316 0.23171 0.04358 0.22986 0.03247 0.23171 C 0.02448 0.23125 0.0165 0.23125 0.00869 0.23078 C 0.00782 0.23078 0.00712 0.23032 0.00626 0.23009 C 0.00382 0.2294 -0.0019 0.2287 -0.00417 0.22847 C -0.00468 0.22824 -0.00538 0.22801 -0.0059 0.22778 C -0.00747 0.22708 -0.00903 0.22685 -0.01059 0.22615 L -0.01406 0.22453 C -0.0151 0.22407 -0.01684 0.22338 -0.01805 0.22315 C -0.01892 0.22291 -0.01961 0.22315 -0.02031 0.22315 " pathEditMode="relative" rAng="0" ptsTypes="AAAAAAAAAAAAAAAAAAAAAAAAAAAAAAAAAAAAAAAA">
                                      <p:cBhvr>
                                        <p:cTn id="32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0.00023 C -0.00781 -0.0037 -0.00156 -0.00139 -0.01111 -0.00301 C -0.01181 -0.00324 -0.01267 -0.00347 -0.01337 -0.0037 C -0.01458 -0.00417 -0.01684 -0.00532 -0.01684 -0.00509 C -0.02396 -0.00509 -0.03125 -0.00509 -0.03837 -0.00463 C -0.03889 -0.00463 -0.03958 -0.00417 -0.04011 -0.0037 C -0.04097 -0.00324 -0.04358 -0.00046 -0.0441 -3.7037E-7 C -0.04531 0.00116 -0.04653 0.00208 -0.04757 0.00324 L -0.04948 0.00463 C -0.04983 0.00556 -0.05 0.00648 -0.05052 0.00694 C -0.05104 0.00764 -0.05191 0.00787 -0.05226 0.00857 C -0.05452 0.01204 -0.05243 0.01204 -0.05469 0.01644 L -0.05573 0.01875 C -0.05764 0.02569 -0.05486 0.01458 -0.05695 0.02477 C -0.05729 0.02639 -0.05781 0.02801 -0.05816 0.0294 L -0.05868 0.03194 C -0.05886 0.03426 -0.05903 0.03657 -0.0592 0.03889 C -0.05938 0.04005 -0.05972 0.04144 -0.0599 0.04259 C -0.06077 0.05185 -0.05972 0.04699 -0.06094 0.05208 C -0.06077 0.05764 -0.06077 0.06343 -0.06042 0.06898 C -0.06007 0.07546 -0.06024 0.07431 -0.0592 0.07824 C -0.05903 0.08102 -0.05903 0.08357 -0.05868 0.08611 C -0.05868 0.08681 -0.05833 0.0875 -0.05816 0.08843 C -0.05642 0.09653 -0.0592 0.08519 -0.05642 0.09607 C -0.05625 0.09699 -0.05608 0.09769 -0.05573 0.09838 C -0.05504 0.10046 -0.05399 0.10255 -0.05347 0.10463 C -0.05261 0.10787 -0.0533 0.10625 -0.05174 0.10926 C -0.05035 0.11505 -0.05226 0.10787 -0.05 0.11389 C -0.04965 0.11458 -0.04965 0.11551 -0.04948 0.1162 C -0.04896 0.11759 -0.0474 0.12037 -0.04653 0.12083 C -0.04549 0.12176 -0.04306 0.12245 -0.04306 0.12269 C -0.03646 0.12222 -0.02986 0.12245 -0.02327 0.12176 C -0.02205 0.12153 -0.02083 0.1206 -0.01979 0.12014 L -0.01806 0.11944 L -0.01458 0.11782 C -0.01389 0.11759 -0.01337 0.11713 -0.01285 0.11713 C -0.01181 0.1169 -0.01077 0.11667 -0.0099 0.1162 C -0.00868 0.11597 -0.00747 0.11528 -0.00642 0.11482 C -0.00573 0.11458 -0.00521 0.11435 -0.00469 0.11389 C -0.00399 0.11343 -0.00347 0.11273 -0.00295 0.1125 C -0.00243 0.11204 -0.00174 0.11204 -0.00122 0.11157 C -0.00052 0.11111 1.38889E-6 0.11065 0.00052 0.11019 C 0.00139 0.10949 0.00208 0.10903 0.00295 0.10857 C 0.00347 0.1081 0.00399 0.10741 0.00469 0.10694 C 0.00573 0.10625 0.00816 0.10556 0.00816 0.10579 C 0.00868 0.10463 0.0092 0.1037 0.00989 0.10301 C 0.01094 0.10232 0.01215 0.10208 0.01337 0.10162 C 0.01389 0.10139 0.01458 0.10116 0.0151 0.10069 C 0.01736 0.09884 0.01614 0.09954 0.01858 0.09838 C 0.02066 0.09653 0.01979 0.09722 0.02153 0.09607 L 0.02101 -0.02384 L 0.01979 0.10162 C 0.02014 0.10417 0.02048 0.10671 0.02101 0.10926 C 0.02101 0.11019 0.02135 0.11088 0.02153 0.11157 C 0.02239 0.1162 0.02205 0.11713 0.02378 0.12014 C 0.0243 0.12107 0.02483 0.12199 0.02552 0.12245 C 0.02604 0.12292 0.02673 0.12292 0.02726 0.12338 C 0.03298 0.12292 0.03854 0.12292 0.04427 0.12245 C 0.04479 0.12245 0.04531 0.12199 0.04601 0.12176 C 0.04965 0.12037 0.04913 0.1213 0.05347 0.11944 C 0.05538 0.11852 0.05469 0.11852 0.0559 0.11852 " pathEditMode="relative" rAng="0" ptsTypes="AAAAAAAAAAAAAAAAAAAAAAAAAAAAAAAAAAAAAAAAAAAAAAAAAAAAAAAAAAAAAA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0" presetClass="path" presetSubtype="0" accel="33333" decel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1788E-17 C -0.00035 0.07778 -0.0007 0.15556 -0.00104 0.23333 C 1.94444E-6 0.23519 0.00104 0.23727 0.00243 0.23866 C 0.00295 0.23935 0.00382 0.23935 0.00469 0.23958 C 0.01128 0.24144 0.00416 0.23912 0.00989 0.2412 C 0.01476 0.24074 0.01962 0.24097 0.02448 0.24028 C 0.02604 0.24005 0.0276 0.23912 0.02916 0.23866 C 0.03003 0.23843 0.03107 0.23819 0.03194 0.23796 C 0.03264 0.23773 0.03316 0.2375 0.03368 0.23727 C 0.03437 0.23681 0.03489 0.23611 0.03541 0.23565 C 0.03698 0.23472 0.03732 0.23495 0.03906 0.23495 " pathEditMode="relative" rAng="0" ptsTypes="AAAAAAAAAAA">
                                      <p:cBhvr>
                                        <p:cTn id="54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615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Tuffy-TTF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Dogs</vt:lpstr>
      <vt:lpstr>PowerPoint Presentation</vt:lpstr>
      <vt:lpstr>PowerPoint Presentation</vt:lpstr>
      <vt:lpstr>PowerPoint Presentation</vt:lpstr>
      <vt:lpstr>PowerPoint Presentation</vt:lpstr>
      <vt:lpstr>A Royal Apology</vt:lpstr>
      <vt:lpstr>PowerPoint Presentation</vt:lpstr>
      <vt:lpstr>PowerPoint Presentation</vt:lpstr>
      <vt:lpstr>Sentence Time</vt:lpstr>
      <vt:lpstr>PowerPoint Presentation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Rhyiana Patel</cp:lastModifiedBy>
  <cp:revision>142</cp:revision>
  <dcterms:created xsi:type="dcterms:W3CDTF">2018-08-21T08:18:20Z</dcterms:created>
  <dcterms:modified xsi:type="dcterms:W3CDTF">2020-06-15T15:25:55Z</dcterms:modified>
</cp:coreProperties>
</file>