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298" r:id="rId13"/>
    <p:sldId id="303" r:id="rId14"/>
    <p:sldId id="299" r:id="rId15"/>
    <p:sldId id="308" r:id="rId16"/>
    <p:sldId id="309" r:id="rId17"/>
    <p:sldId id="310" r:id="rId18"/>
    <p:sldId id="311" r:id="rId19"/>
    <p:sldId id="301" r:id="rId20"/>
    <p:sldId id="315" r:id="rId21"/>
    <p:sldId id="31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FEEAE919-4143-4FE3-B07E-557754A29644}"/>
    <pc:docChg chg="custSel modSld">
      <pc:chgData name="James Clegg" userId="c6df1435-7a36-4b38-be4d-16e68e91152f" providerId="ADAL" clId="{FEEAE919-4143-4FE3-B07E-557754A29644}" dt="2020-12-17T14:49:04.164" v="11"/>
      <pc:docMkLst>
        <pc:docMk/>
      </pc:docMkLst>
      <pc:sldChg chg="modTransition">
        <pc:chgData name="James Clegg" userId="c6df1435-7a36-4b38-be4d-16e68e91152f" providerId="ADAL" clId="{FEEAE919-4143-4FE3-B07E-557754A29644}" dt="2020-12-17T14:49:04.164" v="11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FEEAE919-4143-4FE3-B07E-557754A29644}" dt="2020-12-17T14:49:04.164" v="11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FEEAE919-4143-4FE3-B07E-557754A29644}" dt="2020-12-17T14:49:04.164" v="11"/>
        <pc:sldMkLst>
          <pc:docMk/>
          <pc:sldMk cId="4128357408" sldId="298"/>
        </pc:sldMkLst>
        <pc:picChg chg="del">
          <ac:chgData name="James Clegg" userId="c6df1435-7a36-4b38-be4d-16e68e91152f" providerId="ADAL" clId="{FEEAE919-4143-4FE3-B07E-557754A29644}" dt="2020-12-17T14:48:16.120" v="0" actId="478"/>
          <ac:picMkLst>
            <pc:docMk/>
            <pc:sldMk cId="4128357408" sldId="298"/>
            <ac:picMk id="3" creationId="{00000000-0000-0000-0000-000000000000}"/>
          </ac:picMkLst>
        </pc:picChg>
      </pc:sldChg>
      <pc:sldChg chg="modTransition">
        <pc:chgData name="James Clegg" userId="c6df1435-7a36-4b38-be4d-16e68e91152f" providerId="ADAL" clId="{FEEAE919-4143-4FE3-B07E-557754A29644}" dt="2020-12-17T14:49:04.164" v="11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FEEAE919-4143-4FE3-B07E-557754A29644}" dt="2020-12-17T14:49:04.164" v="11"/>
        <pc:sldMkLst>
          <pc:docMk/>
          <pc:sldMk cId="3939627984" sldId="300"/>
        </pc:sldMkLst>
        <pc:picChg chg="del">
          <ac:chgData name="James Clegg" userId="c6df1435-7a36-4b38-be4d-16e68e91152f" providerId="ADAL" clId="{FEEAE919-4143-4FE3-B07E-557754A29644}" dt="2020-12-17T14:48:21.712" v="2" actId="478"/>
          <ac:picMkLst>
            <pc:docMk/>
            <pc:sldMk cId="3939627984" sldId="300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EEAE919-4143-4FE3-B07E-557754A29644}" dt="2020-12-17T14:49:04.164" v="11"/>
        <pc:sldMkLst>
          <pc:docMk/>
          <pc:sldMk cId="3782242679" sldId="301"/>
        </pc:sldMkLst>
        <pc:picChg chg="del">
          <ac:chgData name="James Clegg" userId="c6df1435-7a36-4b38-be4d-16e68e91152f" providerId="ADAL" clId="{FEEAE919-4143-4FE3-B07E-557754A29644}" dt="2020-12-17T14:48:36.256" v="7" actId="478"/>
          <ac:picMkLst>
            <pc:docMk/>
            <pc:sldMk cId="3782242679" sldId="301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EEAE919-4143-4FE3-B07E-557754A29644}" dt="2020-12-17T14:49:04.164" v="11"/>
        <pc:sldMkLst>
          <pc:docMk/>
          <pc:sldMk cId="286264232" sldId="303"/>
        </pc:sldMkLst>
        <pc:picChg chg="del">
          <ac:chgData name="James Clegg" userId="c6df1435-7a36-4b38-be4d-16e68e91152f" providerId="ADAL" clId="{FEEAE919-4143-4FE3-B07E-557754A29644}" dt="2020-12-17T14:48:18.882" v="1" actId="478"/>
          <ac:picMkLst>
            <pc:docMk/>
            <pc:sldMk cId="286264232" sldId="303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EEAE919-4143-4FE3-B07E-557754A29644}" dt="2020-12-17T14:49:04.164" v="11"/>
        <pc:sldMkLst>
          <pc:docMk/>
          <pc:sldMk cId="2169748315" sldId="308"/>
        </pc:sldMkLst>
        <pc:picChg chg="del">
          <ac:chgData name="James Clegg" userId="c6df1435-7a36-4b38-be4d-16e68e91152f" providerId="ADAL" clId="{FEEAE919-4143-4FE3-B07E-557754A29644}" dt="2020-12-17T14:48:24.537" v="3" actId="478"/>
          <ac:picMkLst>
            <pc:docMk/>
            <pc:sldMk cId="2169748315" sldId="308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EEAE919-4143-4FE3-B07E-557754A29644}" dt="2020-12-17T14:49:04.164" v="11"/>
        <pc:sldMkLst>
          <pc:docMk/>
          <pc:sldMk cId="465952047" sldId="309"/>
        </pc:sldMkLst>
        <pc:picChg chg="del">
          <ac:chgData name="James Clegg" userId="c6df1435-7a36-4b38-be4d-16e68e91152f" providerId="ADAL" clId="{FEEAE919-4143-4FE3-B07E-557754A29644}" dt="2020-12-17T14:48:27.597" v="4" actId="478"/>
          <ac:picMkLst>
            <pc:docMk/>
            <pc:sldMk cId="465952047" sldId="309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EEAE919-4143-4FE3-B07E-557754A29644}" dt="2020-12-17T14:49:04.164" v="11"/>
        <pc:sldMkLst>
          <pc:docMk/>
          <pc:sldMk cId="2326905878" sldId="310"/>
        </pc:sldMkLst>
        <pc:picChg chg="del">
          <ac:chgData name="James Clegg" userId="c6df1435-7a36-4b38-be4d-16e68e91152f" providerId="ADAL" clId="{FEEAE919-4143-4FE3-B07E-557754A29644}" dt="2020-12-17T14:48:30.829" v="5" actId="478"/>
          <ac:picMkLst>
            <pc:docMk/>
            <pc:sldMk cId="2326905878" sldId="310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EEAE919-4143-4FE3-B07E-557754A29644}" dt="2020-12-17T14:49:04.164" v="11"/>
        <pc:sldMkLst>
          <pc:docMk/>
          <pc:sldMk cId="575496717" sldId="311"/>
        </pc:sldMkLst>
        <pc:picChg chg="del">
          <ac:chgData name="James Clegg" userId="c6df1435-7a36-4b38-be4d-16e68e91152f" providerId="ADAL" clId="{FEEAE919-4143-4FE3-B07E-557754A29644}" dt="2020-12-17T14:48:33.674" v="6" actId="478"/>
          <ac:picMkLst>
            <pc:docMk/>
            <pc:sldMk cId="575496717" sldId="311"/>
            <ac:picMk id="3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EEAE919-4143-4FE3-B07E-557754A29644}" dt="2020-12-17T14:49:04.164" v="11"/>
        <pc:sldMkLst>
          <pc:docMk/>
          <pc:sldMk cId="3025190013" sldId="312"/>
        </pc:sldMkLst>
        <pc:picChg chg="del">
          <ac:chgData name="James Clegg" userId="c6df1435-7a36-4b38-be4d-16e68e91152f" providerId="ADAL" clId="{FEEAE919-4143-4FE3-B07E-557754A29644}" dt="2020-12-17T14:48:42.618" v="9" actId="478"/>
          <ac:picMkLst>
            <pc:docMk/>
            <pc:sldMk cId="3025190013" sldId="312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EEAE919-4143-4FE3-B07E-557754A29644}" dt="2020-12-17T14:49:04.164" v="11"/>
        <pc:sldMkLst>
          <pc:docMk/>
          <pc:sldMk cId="2052611076" sldId="313"/>
        </pc:sldMkLst>
        <pc:picChg chg="del">
          <ac:chgData name="James Clegg" userId="c6df1435-7a36-4b38-be4d-16e68e91152f" providerId="ADAL" clId="{FEEAE919-4143-4FE3-B07E-557754A29644}" dt="2020-12-17T14:48:45.383" v="10" actId="478"/>
          <ac:picMkLst>
            <pc:docMk/>
            <pc:sldMk cId="2052611076" sldId="313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EEAE919-4143-4FE3-B07E-557754A29644}" dt="2020-12-17T14:49:04.164" v="11"/>
        <pc:sldMkLst>
          <pc:docMk/>
          <pc:sldMk cId="4282382223" sldId="314"/>
        </pc:sldMkLst>
        <pc:picChg chg="del">
          <ac:chgData name="James Clegg" userId="c6df1435-7a36-4b38-be4d-16e68e91152f" providerId="ADAL" clId="{FEEAE919-4143-4FE3-B07E-557754A29644}" dt="2020-12-17T14:48:39.298" v="8" actId="478"/>
          <ac:picMkLst>
            <pc:docMk/>
            <pc:sldMk cId="4282382223" sldId="314"/>
            <ac:picMk id="1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01/02/2021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01/02/2021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17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5" Type="http://schemas.openxmlformats.org/officeDocument/2006/relationships/image" Target="../media/image170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5" Type="http://schemas.openxmlformats.org/officeDocument/2006/relationships/image" Target="../media/image16.png"/><Relationship Id="rId10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7867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at the  questions on the </a:t>
            </a:r>
            <a:r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next slides.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841"/>
            <a:ext cx="4529721" cy="47248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225" y="295682"/>
            <a:ext cx="4676775" cy="4429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5" y="4981575"/>
            <a:ext cx="2571750" cy="1209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375" y="5186362"/>
            <a:ext cx="2819400" cy="800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9775" y="5162549"/>
            <a:ext cx="2943225" cy="8477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71950" y="295682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2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4312" y="5001696"/>
            <a:ext cx="42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53187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6100" y="597932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m"/>
              </a:rPr>
              <a:t>Extension</a:t>
            </a:r>
            <a:endParaRPr lang="en-GB" b="1" dirty="0">
              <a:latin typeface="Comim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1581150"/>
            <a:ext cx="4743450" cy="2095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287" y="3886199"/>
            <a:ext cx="44862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8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48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480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72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     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800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149530" y="4257715"/>
            <a:ext cx="1066896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49530" y="4257715"/>
            <a:ext cx="1066896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48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480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72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     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800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65222" y="4178985"/>
            <a:ext cx="1410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7,200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8068" y="316147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71353" y="1620440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71352" y="2905464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73693" y="4897090"/>
                <a:ext cx="28344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72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100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693" y="4897090"/>
                <a:ext cx="2834428" cy="523220"/>
              </a:xfrm>
              <a:prstGeom prst="rect">
                <a:avLst/>
              </a:prstGeom>
              <a:blipFill>
                <a:blip r:embed="rId6"/>
                <a:stretch>
                  <a:fillRect l="-43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626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6" grpId="0"/>
      <p:bldP spid="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164182"/>
              </p:ext>
            </p:extLst>
          </p:nvPr>
        </p:nvGraphicFramePr>
        <p:xfrm>
          <a:off x="697054" y="2024358"/>
          <a:ext cx="5214964" cy="357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xmlns="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xmlns="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xmlns="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xmlns="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57747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7512" y="458819"/>
            <a:ext cx="7291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There are 4,884 crayons and they come </a:t>
            </a:r>
          </a:p>
          <a:p>
            <a:pPr algn="ctr"/>
            <a:r>
              <a:rPr lang="en-GB" sz="2800" dirty="0"/>
              <a:t>in packs of 4 </a:t>
            </a:r>
          </a:p>
          <a:p>
            <a:pPr algn="ctr"/>
            <a:r>
              <a:rPr lang="en-GB" sz="2800" dirty="0"/>
              <a:t>How many packs are there?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454557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454557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998013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998013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454557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2454557"/>
            <a:ext cx="655070" cy="6389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998013"/>
            <a:ext cx="655070" cy="63893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2998013"/>
            <a:ext cx="655070" cy="63893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3567794"/>
            <a:ext cx="655070" cy="63893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3567794"/>
            <a:ext cx="655070" cy="63893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4111250"/>
            <a:ext cx="655070" cy="63893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4111250"/>
            <a:ext cx="655070" cy="63893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2454557"/>
            <a:ext cx="664719" cy="64834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2454557"/>
            <a:ext cx="664719" cy="64834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2998013"/>
            <a:ext cx="664719" cy="64834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2998013"/>
            <a:ext cx="664719" cy="64834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3567794"/>
            <a:ext cx="664719" cy="64834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3567794"/>
            <a:ext cx="664719" cy="64834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4111250"/>
            <a:ext cx="664719" cy="64834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4111250"/>
            <a:ext cx="664719" cy="64834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454557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454557"/>
            <a:ext cx="669379" cy="6528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998013"/>
            <a:ext cx="669379" cy="65289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998013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408228"/>
              </p:ext>
            </p:extLst>
          </p:nvPr>
        </p:nvGraphicFramePr>
        <p:xfrm>
          <a:off x="5694974" y="2454557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xmlns="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51869" y="268342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58589" y="268342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293991" y="268342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771933" y="268342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831679" y="1313987"/>
            <a:ext cx="3096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1,221 packs</a:t>
            </a:r>
          </a:p>
        </p:txBody>
      </p:sp>
      <p:sp>
        <p:nvSpPr>
          <p:cNvPr id="59" name="L-Shape 58"/>
          <p:cNvSpPr/>
          <p:nvPr/>
        </p:nvSpPr>
        <p:spPr>
          <a:xfrm flipV="1">
            <a:off x="726633" y="2461445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L-Shape 59"/>
          <p:cNvSpPr/>
          <p:nvPr/>
        </p:nvSpPr>
        <p:spPr>
          <a:xfrm flipV="1">
            <a:off x="2042742" y="2444608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L-Shape 60"/>
          <p:cNvSpPr/>
          <p:nvPr/>
        </p:nvSpPr>
        <p:spPr>
          <a:xfrm flipV="1">
            <a:off x="2037328" y="3575815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L-Shape 62"/>
          <p:cNvSpPr/>
          <p:nvPr/>
        </p:nvSpPr>
        <p:spPr>
          <a:xfrm flipV="1">
            <a:off x="3373632" y="2444608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L-Shape 63"/>
          <p:cNvSpPr/>
          <p:nvPr/>
        </p:nvSpPr>
        <p:spPr>
          <a:xfrm flipV="1">
            <a:off x="3368218" y="3575815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L-Shape 64"/>
          <p:cNvSpPr/>
          <p:nvPr/>
        </p:nvSpPr>
        <p:spPr>
          <a:xfrm flipV="1">
            <a:off x="4650882" y="2441952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974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793551"/>
              </p:ext>
            </p:extLst>
          </p:nvPr>
        </p:nvGraphicFramePr>
        <p:xfrm>
          <a:off x="697054" y="1767885"/>
          <a:ext cx="5214964" cy="357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xmlns="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xmlns="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xmlns="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xmlns="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5774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9,306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207496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207496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760364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760364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207496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217" y="2207496"/>
            <a:ext cx="655070" cy="6389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760364"/>
            <a:ext cx="655070" cy="63893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207496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207496"/>
            <a:ext cx="669379" cy="6528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760364"/>
            <a:ext cx="669379" cy="65289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760364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95357"/>
              </p:ext>
            </p:extLst>
          </p:nvPr>
        </p:nvGraphicFramePr>
        <p:xfrm>
          <a:off x="5691535" y="2182955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xmlns="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48430" y="241182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21785" y="241182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295140" y="241182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768494" y="241182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3312808"/>
            <a:ext cx="655069" cy="6389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3312808"/>
            <a:ext cx="655069" cy="6389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3865676"/>
            <a:ext cx="655069" cy="63893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3865676"/>
            <a:ext cx="655069" cy="63893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4418544"/>
            <a:ext cx="655069" cy="63893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3312808"/>
            <a:ext cx="669379" cy="652892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3312808"/>
            <a:ext cx="669379" cy="652892"/>
          </a:xfrm>
          <a:prstGeom prst="rect">
            <a:avLst/>
          </a:prstGeom>
        </p:spPr>
      </p:pic>
      <p:sp>
        <p:nvSpPr>
          <p:cNvPr id="72" name="L-Shape 71"/>
          <p:cNvSpPr/>
          <p:nvPr/>
        </p:nvSpPr>
        <p:spPr>
          <a:xfrm flipV="1">
            <a:off x="757185" y="2182955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L-Shape 72"/>
          <p:cNvSpPr/>
          <p:nvPr/>
        </p:nvSpPr>
        <p:spPr>
          <a:xfrm rot="10800000" flipV="1">
            <a:off x="738642" y="2759940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-Shape 73"/>
          <p:cNvSpPr/>
          <p:nvPr/>
        </p:nvSpPr>
        <p:spPr>
          <a:xfrm flipV="1">
            <a:off x="726634" y="3869051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L-Shape 74"/>
          <p:cNvSpPr/>
          <p:nvPr/>
        </p:nvSpPr>
        <p:spPr>
          <a:xfrm flipV="1">
            <a:off x="2058112" y="2207244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L-Shape 75"/>
          <p:cNvSpPr/>
          <p:nvPr/>
        </p:nvSpPr>
        <p:spPr>
          <a:xfrm flipV="1">
            <a:off x="4652524" y="2189263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L-Shape 76"/>
          <p:cNvSpPr/>
          <p:nvPr/>
        </p:nvSpPr>
        <p:spPr>
          <a:xfrm rot="10800000" flipV="1">
            <a:off x="4636960" y="2818515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595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71219"/>
              </p:ext>
            </p:extLst>
          </p:nvPr>
        </p:nvGraphicFramePr>
        <p:xfrm>
          <a:off x="697054" y="1767885"/>
          <a:ext cx="5214964" cy="412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xmlns="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xmlns="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xmlns="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xmlns="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5774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4,324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207496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207496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760364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760364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207496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217" y="2207496"/>
            <a:ext cx="655070" cy="6389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760364"/>
            <a:ext cx="655070" cy="63893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207496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207496"/>
            <a:ext cx="669379" cy="6528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760364"/>
            <a:ext cx="669379" cy="65289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760364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40830"/>
              </p:ext>
            </p:extLst>
          </p:nvPr>
        </p:nvGraphicFramePr>
        <p:xfrm>
          <a:off x="5716832" y="2198084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xmlns="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73727" y="242695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80447" y="242695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15849" y="242695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793791" y="242695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35" y="2223832"/>
            <a:ext cx="664719" cy="64834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866" y="2223832"/>
            <a:ext cx="664719" cy="648347"/>
          </a:xfrm>
          <a:prstGeom prst="rect">
            <a:avLst/>
          </a:prstGeom>
        </p:spPr>
      </p:pic>
      <p:sp>
        <p:nvSpPr>
          <p:cNvPr id="39" name="L-Shape 38"/>
          <p:cNvSpPr/>
          <p:nvPr/>
        </p:nvSpPr>
        <p:spPr>
          <a:xfrm flipV="1">
            <a:off x="726633" y="2223832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L-Shape 39"/>
          <p:cNvSpPr/>
          <p:nvPr/>
        </p:nvSpPr>
        <p:spPr>
          <a:xfrm flipV="1">
            <a:off x="726633" y="2796243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L-Shape 40"/>
          <p:cNvSpPr/>
          <p:nvPr/>
        </p:nvSpPr>
        <p:spPr>
          <a:xfrm flipV="1">
            <a:off x="2035688" y="2230977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2064902" y="2875301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584201" y="3119902"/>
            <a:ext cx="759422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454" y="2798945"/>
            <a:ext cx="664719" cy="64834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285" y="2798945"/>
            <a:ext cx="664719" cy="64834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911" y="3372920"/>
            <a:ext cx="664719" cy="64834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742" y="3372920"/>
            <a:ext cx="664719" cy="64834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330" y="3948033"/>
            <a:ext cx="664719" cy="64834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161" y="3948033"/>
            <a:ext cx="664719" cy="64834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506" y="4524267"/>
            <a:ext cx="664719" cy="64834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337" y="4524267"/>
            <a:ext cx="664719" cy="64834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925" y="5099380"/>
            <a:ext cx="664719" cy="64834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756" y="5099380"/>
            <a:ext cx="664719" cy="648347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7188294" y="2840003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79" name="L-Shape 78"/>
          <p:cNvSpPr/>
          <p:nvPr/>
        </p:nvSpPr>
        <p:spPr>
          <a:xfrm flipV="1">
            <a:off x="3368569" y="2261352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L-Shape 79"/>
          <p:cNvSpPr/>
          <p:nvPr/>
        </p:nvSpPr>
        <p:spPr>
          <a:xfrm flipV="1">
            <a:off x="3368569" y="2845193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L-Shape 80"/>
          <p:cNvSpPr/>
          <p:nvPr/>
        </p:nvSpPr>
        <p:spPr>
          <a:xfrm flipV="1">
            <a:off x="3368569" y="3422834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L-Shape 81"/>
          <p:cNvSpPr/>
          <p:nvPr/>
        </p:nvSpPr>
        <p:spPr>
          <a:xfrm flipV="1">
            <a:off x="3368569" y="3975730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L-Shape 82"/>
          <p:cNvSpPr/>
          <p:nvPr/>
        </p:nvSpPr>
        <p:spPr>
          <a:xfrm flipV="1">
            <a:off x="3370092" y="4559571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L-Shape 83"/>
          <p:cNvSpPr/>
          <p:nvPr/>
        </p:nvSpPr>
        <p:spPr>
          <a:xfrm flipV="1">
            <a:off x="3368569" y="5137212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L-Shape 84"/>
          <p:cNvSpPr/>
          <p:nvPr/>
        </p:nvSpPr>
        <p:spPr>
          <a:xfrm flipV="1">
            <a:off x="4664908" y="2255895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L-Shape 85"/>
          <p:cNvSpPr/>
          <p:nvPr/>
        </p:nvSpPr>
        <p:spPr>
          <a:xfrm flipV="1">
            <a:off x="4664908" y="2821794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690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39" grpId="0" animBg="1"/>
      <p:bldP spid="40" grpId="0" animBg="1"/>
      <p:bldP spid="41" grpId="0" animBg="1"/>
      <p:bldP spid="78" grpId="0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108496"/>
              </p:ext>
            </p:extLst>
          </p:nvPr>
        </p:nvGraphicFramePr>
        <p:xfrm>
          <a:off x="744057" y="949008"/>
          <a:ext cx="5214964" cy="51556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xmlns="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xmlns="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xmlns="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xmlns="" val="544942445"/>
                    </a:ext>
                  </a:extLst>
                </a:gridCol>
              </a:tblGrid>
              <a:tr h="58484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7756721"/>
                  </a:ext>
                </a:extLst>
              </a:tr>
              <a:tr h="4570787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5774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6,115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05" y="1528980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66" y="1528980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3" y="2089141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34" y="2089141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452" y="1528980"/>
            <a:ext cx="655070" cy="63893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281" y="1492433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654" y="1503082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848430"/>
              </p:ext>
            </p:extLst>
          </p:nvPr>
        </p:nvGraphicFramePr>
        <p:xfrm>
          <a:off x="5739741" y="2243592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xmlns="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xmlns="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96636" y="2472460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03356" y="2472460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38758" y="248552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816700" y="2472460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47889" y="250616"/>
            <a:ext cx="747045" cy="747045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5721344" y="39330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215338" y="2868899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5" y="2661241"/>
            <a:ext cx="655069" cy="6389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666" y="2661241"/>
            <a:ext cx="655069" cy="638935"/>
          </a:xfrm>
          <a:prstGeom prst="rect">
            <a:avLst/>
          </a:prstGeom>
        </p:spPr>
      </p:pic>
      <p:cxnSp>
        <p:nvCxnSpPr>
          <p:cNvPr id="72" name="Straight Arrow Connector 71"/>
          <p:cNvCxnSpPr>
            <a:cxnSpLocks/>
          </p:cNvCxnSpPr>
          <p:nvPr/>
        </p:nvCxnSpPr>
        <p:spPr>
          <a:xfrm>
            <a:off x="1911580" y="2995680"/>
            <a:ext cx="218329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719485" y="2870749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479" y="1553513"/>
            <a:ext cx="664719" cy="64834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855" y="2072945"/>
            <a:ext cx="669379" cy="652892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861" y="2072945"/>
            <a:ext cx="669379" cy="652892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855" y="2662632"/>
            <a:ext cx="669379" cy="652892"/>
          </a:xfrm>
          <a:prstGeom prst="rect">
            <a:avLst/>
          </a:prstGeom>
        </p:spPr>
      </p:pic>
      <p:sp>
        <p:nvSpPr>
          <p:cNvPr id="20" name="L-Shape 19"/>
          <p:cNvSpPr/>
          <p:nvPr/>
        </p:nvSpPr>
        <p:spPr>
          <a:xfrm rot="10800000" flipH="1">
            <a:off x="766559" y="1555510"/>
            <a:ext cx="1191970" cy="1760769"/>
          </a:xfrm>
          <a:prstGeom prst="corner">
            <a:avLst>
              <a:gd name="adj1" fmla="val 94749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408518" y="2793153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icture 8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748" y="2110877"/>
            <a:ext cx="655070" cy="63893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452" y="2110877"/>
            <a:ext cx="655070" cy="63893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748" y="2691629"/>
            <a:ext cx="655070" cy="63893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452" y="2691629"/>
            <a:ext cx="655070" cy="63893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748" y="3330564"/>
            <a:ext cx="655070" cy="63893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452" y="3330564"/>
            <a:ext cx="655070" cy="63893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90" y="3884225"/>
            <a:ext cx="655070" cy="63893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194" y="3884225"/>
            <a:ext cx="655070" cy="63893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90" y="4459511"/>
            <a:ext cx="655070" cy="63893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653" y="4478054"/>
            <a:ext cx="655070" cy="638935"/>
          </a:xfrm>
          <a:prstGeom prst="rect">
            <a:avLst/>
          </a:prstGeom>
        </p:spPr>
      </p:pic>
      <p:sp>
        <p:nvSpPr>
          <p:cNvPr id="100" name="L-Shape 99"/>
          <p:cNvSpPr/>
          <p:nvPr/>
        </p:nvSpPr>
        <p:spPr>
          <a:xfrm rot="10800000" flipH="1" flipV="1">
            <a:off x="2093680" y="1565795"/>
            <a:ext cx="1219571" cy="1702474"/>
          </a:xfrm>
          <a:prstGeom prst="corner">
            <a:avLst>
              <a:gd name="adj1" fmla="val 91798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L-Shape 100"/>
          <p:cNvSpPr/>
          <p:nvPr/>
        </p:nvSpPr>
        <p:spPr>
          <a:xfrm rot="5400000">
            <a:off x="1829084" y="3554957"/>
            <a:ext cx="1742518" cy="1225817"/>
          </a:xfrm>
          <a:prstGeom prst="corner">
            <a:avLst>
              <a:gd name="adj1" fmla="val 52307"/>
              <a:gd name="adj2" fmla="val 97829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96" y="2146433"/>
            <a:ext cx="664719" cy="648347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425" y="2140502"/>
            <a:ext cx="664719" cy="648347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08" y="2703640"/>
            <a:ext cx="664719" cy="648347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237" y="2697709"/>
            <a:ext cx="664719" cy="648347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041" y="3274439"/>
            <a:ext cx="664719" cy="648347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570" y="3268508"/>
            <a:ext cx="664719" cy="648347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723" y="3845238"/>
            <a:ext cx="664719" cy="648347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252" y="3839307"/>
            <a:ext cx="664719" cy="648347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041" y="4416037"/>
            <a:ext cx="664719" cy="648347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570" y="4410106"/>
            <a:ext cx="664719" cy="648347"/>
          </a:xfrm>
          <a:prstGeom prst="rect">
            <a:avLst/>
          </a:prstGeom>
        </p:spPr>
      </p:pic>
      <p:sp>
        <p:nvSpPr>
          <p:cNvPr id="112" name="L-Shape 111"/>
          <p:cNvSpPr/>
          <p:nvPr/>
        </p:nvSpPr>
        <p:spPr>
          <a:xfrm rot="10800000" flipH="1" flipV="1">
            <a:off x="3386847" y="1588166"/>
            <a:ext cx="1219571" cy="1702474"/>
          </a:xfrm>
          <a:prstGeom prst="corner">
            <a:avLst>
              <a:gd name="adj1" fmla="val 91798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L-Shape 112"/>
          <p:cNvSpPr/>
          <p:nvPr/>
        </p:nvSpPr>
        <p:spPr>
          <a:xfrm rot="5400000">
            <a:off x="3128825" y="3548918"/>
            <a:ext cx="1712354" cy="1205381"/>
          </a:xfrm>
          <a:prstGeom prst="corner">
            <a:avLst>
              <a:gd name="adj1" fmla="val 52307"/>
              <a:gd name="adj2" fmla="val 942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4019427" y="4520710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cxnSpLocks/>
          </p:cNvCxnSpPr>
          <p:nvPr/>
        </p:nvCxnSpPr>
        <p:spPr>
          <a:xfrm>
            <a:off x="4568187" y="4714757"/>
            <a:ext cx="198395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1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58" y="3224722"/>
            <a:ext cx="669379" cy="652892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557" y="2678861"/>
            <a:ext cx="669379" cy="652892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558" y="3795530"/>
            <a:ext cx="669379" cy="652892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916" y="3258106"/>
            <a:ext cx="669379" cy="652892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91" y="4361152"/>
            <a:ext cx="669379" cy="652892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721" y="3825162"/>
            <a:ext cx="669379" cy="652892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82" y="4922223"/>
            <a:ext cx="669379" cy="652892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720" y="4386233"/>
            <a:ext cx="669379" cy="652892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797" y="5494741"/>
            <a:ext cx="669379" cy="652892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970" y="4959520"/>
            <a:ext cx="669379" cy="652892"/>
          </a:xfrm>
          <a:prstGeom prst="rect">
            <a:avLst/>
          </a:prstGeom>
        </p:spPr>
      </p:pic>
      <p:sp>
        <p:nvSpPr>
          <p:cNvPr id="126" name="L-Shape 125"/>
          <p:cNvSpPr/>
          <p:nvPr/>
        </p:nvSpPr>
        <p:spPr>
          <a:xfrm rot="10800000" flipH="1">
            <a:off x="4689815" y="1542534"/>
            <a:ext cx="1191970" cy="1760769"/>
          </a:xfrm>
          <a:prstGeom prst="corner">
            <a:avLst>
              <a:gd name="adj1" fmla="val 94749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L-Shape 126"/>
          <p:cNvSpPr/>
          <p:nvPr/>
        </p:nvSpPr>
        <p:spPr>
          <a:xfrm rot="10800000" flipV="1">
            <a:off x="4660510" y="2707632"/>
            <a:ext cx="1250582" cy="1702474"/>
          </a:xfrm>
          <a:prstGeom prst="corner">
            <a:avLst>
              <a:gd name="adj1" fmla="val 88977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L-Shape 127"/>
          <p:cNvSpPr/>
          <p:nvPr/>
        </p:nvSpPr>
        <p:spPr>
          <a:xfrm rot="10800000" flipH="1">
            <a:off x="4667386" y="4401654"/>
            <a:ext cx="1236830" cy="1697023"/>
          </a:xfrm>
          <a:prstGeom prst="corner">
            <a:avLst>
              <a:gd name="adj1" fmla="val 94749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TextBox 128"/>
          <p:cNvSpPr txBox="1"/>
          <p:nvPr/>
        </p:nvSpPr>
        <p:spPr>
          <a:xfrm>
            <a:off x="6721974" y="2863473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2746381" y="4559707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cxnSpLocks/>
          </p:cNvCxnSpPr>
          <p:nvPr/>
        </p:nvCxnSpPr>
        <p:spPr>
          <a:xfrm>
            <a:off x="3282741" y="4739923"/>
            <a:ext cx="148979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7549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78" grpId="0"/>
      <p:bldP spid="73" grpId="0"/>
      <p:bldP spid="20" grpId="0" animBg="1"/>
      <p:bldP spid="100" grpId="0" animBg="1"/>
      <p:bldP spid="101" grpId="0" animBg="1"/>
      <p:bldP spid="112" grpId="0" animBg="1"/>
      <p:bldP spid="113" grpId="0" animBg="1"/>
      <p:bldP spid="126" grpId="0" animBg="1"/>
      <p:bldP spid="127" grpId="0" animBg="1"/>
      <p:bldP spid="128" grpId="0" animBg="1"/>
      <p:bldP spid="1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4.3|4|7.7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7.9|17.5|6.2|9.5|4.4|9.1|3|4.5|3.2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19.1|4.2|8.8|3.4|6|4.1|0.8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.7|12.8|0.8|2.5|14.3|2|10.6|0.9|1|12.4|10.5|0.7|0.6|0.5|0.4|0.6|1|3.8|0.6|4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3|5.6|1.3|0.6|1.3|11.9|1|1.7|6|0.8|0.7|2.5|11.7|0.9|1.6|2.9|1|0.8|3.6|9.8|1|0.9|1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cee99ee9-287b-4f9a-957c-ba5ae7375c9a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22d4c35-b548-4432-90ae-af4376e1c4b4"/>
  </ds:schemaRefs>
</ds:datastoreItem>
</file>

<file path=customXml/itemProps3.xml><?xml version="1.0" encoding="utf-8"?>
<ds:datastoreItem xmlns:ds="http://schemas.openxmlformats.org/officeDocument/2006/customXml" ds:itemID="{187C85EF-AF54-445E-A8A3-BBF6C2EF11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8814</TotalTime>
  <Words>159</Words>
  <Application>Microsoft Office PowerPoint</Application>
  <PresentationFormat>On-screen Show (4:3)</PresentationFormat>
  <Paragraphs>152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Arial</vt:lpstr>
      <vt:lpstr>Berlin Sans FB</vt:lpstr>
      <vt:lpstr>Calibri</vt:lpstr>
      <vt:lpstr>Cambria Math</vt:lpstr>
      <vt:lpstr>Comic Sans MS</vt:lpstr>
      <vt:lpstr>Comim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 questions on the next slides.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Andrew Martin</cp:lastModifiedBy>
  <cp:revision>258</cp:revision>
  <dcterms:created xsi:type="dcterms:W3CDTF">2019-07-05T11:02:13Z</dcterms:created>
  <dcterms:modified xsi:type="dcterms:W3CDTF">2021-02-01T16:51:07Z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