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7" r:id="rId5"/>
    <p:sldId id="258" r:id="rId6"/>
    <p:sldId id="268" r:id="rId7"/>
    <p:sldId id="270" r:id="rId8"/>
    <p:sldId id="272" r:id="rId9"/>
    <p:sldId id="269" r:id="rId10"/>
    <p:sldId id="273" r:id="rId11"/>
    <p:sldId id="271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016" autoAdjust="0"/>
  </p:normalViewPr>
  <p:slideViewPr>
    <p:cSldViewPr snapToGrid="0" showGuides="1">
      <p:cViewPr varScale="1">
        <p:scale>
          <a:sx n="92" d="100"/>
          <a:sy n="92" d="100"/>
        </p:scale>
        <p:origin x="1008" y="7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3"/>
    </p:cViewPr>
  </p:sorterViewPr>
  <p:notesViewPr>
    <p:cSldViewPr snapToGrid="0">
      <p:cViewPr varScale="1">
        <p:scale>
          <a:sx n="60" d="100"/>
          <a:sy n="60" d="100"/>
        </p:scale>
        <p:origin x="2424" y="1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C151B4DD-15C8-4661-884B-618628EC12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678A688-EE94-44BF-A9B6-FD51CF6D64E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50357-9784-4A90-96B4-0B331B4230FA}" type="datetimeFigureOut">
              <a:rPr lang="en-US" smtClean="0"/>
              <a:t>2/1/2021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7CB2C68-562A-4D2A-9890-4436EDCEC7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041883F-BA65-4049-B6C2-7C1A5A6D086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50802-3B37-42FB-BECC-88074371FEF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9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2/1/2021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12020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4.sv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0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7995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844881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519AB8-2D8F-4EE5-B4E4-7A48430A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2998" y="3309109"/>
            <a:ext cx="5163222" cy="673365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4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8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3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666C42-DD4B-4BFA-BE15-4D20CFD5D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7744" y="3275218"/>
            <a:ext cx="5188475" cy="82662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0007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652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48706DBD-D7E1-4734-A193-C7FE296EA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038577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16185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E32FD-35A0-490A-BE40-FBF894A7E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365125"/>
            <a:ext cx="10837862" cy="1325563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6319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97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1464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4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22A2F12-9117-4B68-80A7-10EC293F01F8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AF7CCD5-D217-463B-844E-D697B3459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70AB33E-36FA-416E-9307-1C85125C0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52518C90-D74B-4D84-AE06-554644DE3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3A6D02-D902-4B4A-B727-07D0E5BBC3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7800" y="1847056"/>
            <a:ext cx="9296400" cy="31638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575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2/1/2021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76" r:id="rId9"/>
    <p:sldLayoutId id="2147483675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1" r:id="rId17"/>
    <p:sldLayoutId id="2147483672" r:id="rId18"/>
    <p:sldLayoutId id="2147483674" r:id="rId19"/>
    <p:sldLayoutId id="214748367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875" y="728545"/>
            <a:ext cx="3625535" cy="5305661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2087" y="2213263"/>
            <a:ext cx="5522767" cy="3377046"/>
          </a:xfrm>
        </p:spPr>
        <p:txBody>
          <a:bodyPr/>
          <a:lstStyle/>
          <a:p>
            <a:r>
              <a:rPr lang="en-US" sz="4800" dirty="0" smtClean="0"/>
              <a:t>Some places I have visited </a:t>
            </a:r>
            <a:r>
              <a:rPr lang="en-US" sz="4800" dirty="0" smtClean="0"/>
              <a:t>whilst travelling </a:t>
            </a:r>
            <a:r>
              <a:rPr lang="en-US" sz="4800" dirty="0" err="1" smtClean="0"/>
              <a:t>europe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2087" y="5782622"/>
            <a:ext cx="5143500" cy="503167"/>
          </a:xfrm>
        </p:spPr>
        <p:txBody>
          <a:bodyPr/>
          <a:lstStyle/>
          <a:p>
            <a:r>
              <a:rPr lang="en-US" dirty="0" smtClean="0"/>
              <a:t>Addison </a:t>
            </a:r>
            <a:r>
              <a:rPr lang="en-US" dirty="0" err="1" smtClean="0"/>
              <a:t>pedley</a:t>
            </a:r>
            <a:r>
              <a:rPr lang="en-US" dirty="0" err="1" smtClean="0"/>
              <a:t>-biggins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ABD7F97D-15E8-4032-B615-0562046B754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956" y="176646"/>
            <a:ext cx="4696690" cy="641119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AB08B8-3DB3-4637-AE23-B8DB96D9F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Paris, </a:t>
            </a:r>
            <a:r>
              <a:rPr lang="en-US" dirty="0" err="1" smtClean="0"/>
              <a:t>france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198AA37-E298-4CD8-9F0F-2123ACFD96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Climbed all 1665 steps of the Eiffel tower!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172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Crete, </a:t>
            </a:r>
            <a:r>
              <a:rPr lang="en-US" dirty="0" err="1" smtClean="0"/>
              <a:t>greece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Visited the cave of Zeus, where Zeus as a baby was kept hidden away from his father Cronus, until Zeus was old enough to battle him</a:t>
            </a:r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824" y="2270376"/>
            <a:ext cx="6116833" cy="45876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400" dirty="0" smtClean="0"/>
              <a:t>Rome, </a:t>
            </a:r>
            <a:r>
              <a:rPr lang="en-US" sz="5400" dirty="0" err="1" smtClean="0"/>
              <a:t>italy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15102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/>
              <a:t>.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We saw many beautiful and amazing sites in</a:t>
            </a:r>
          </a:p>
          <a:p>
            <a:pPr marL="0" indent="0">
              <a:buNone/>
            </a:pPr>
            <a:r>
              <a:rPr lang="en-US" sz="1800" dirty="0" smtClean="0"/>
              <a:t>Rome such as,</a:t>
            </a:r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 err="1" smtClean="0"/>
              <a:t>Collosseum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 </a:t>
            </a:r>
            <a:r>
              <a:rPr lang="en-US" sz="1800" dirty="0" err="1" smtClean="0"/>
              <a:t>Trevi</a:t>
            </a:r>
            <a:r>
              <a:rPr lang="en-US" sz="1800" dirty="0" smtClean="0"/>
              <a:t> fountain</a:t>
            </a:r>
          </a:p>
          <a:p>
            <a:pPr marL="0" indent="0">
              <a:buNone/>
            </a:pPr>
            <a:r>
              <a:rPr lang="en-US" sz="1800" dirty="0" smtClean="0"/>
              <a:t>The Pantheon</a:t>
            </a:r>
          </a:p>
          <a:p>
            <a:pPr marL="0" indent="0">
              <a:buNone/>
            </a:pPr>
            <a:r>
              <a:rPr lang="en-US" sz="1800" dirty="0" smtClean="0"/>
              <a:t>And </a:t>
            </a:r>
            <a:r>
              <a:rPr lang="en-US" sz="1800" dirty="0"/>
              <a:t>S</a:t>
            </a:r>
            <a:r>
              <a:rPr lang="en-US" sz="1800" dirty="0" smtClean="0"/>
              <a:t>t Peters Basilica</a:t>
            </a:r>
          </a:p>
          <a:p>
            <a:pPr marL="0" indent="0">
              <a:buNone/>
            </a:pPr>
            <a:r>
              <a:rPr lang="en-US" sz="1800" dirty="0" smtClean="0"/>
              <a:t>We also entered the Sistine Chapel in the Vatican City, where the pope lives.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818" y="499595"/>
            <a:ext cx="4636818" cy="595614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SOME Other cities I VISITED in </a:t>
            </a:r>
            <a:r>
              <a:rPr lang="en-US" sz="4400" dirty="0" err="1" smtClean="0"/>
              <a:t>italy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3600" dirty="0" smtClean="0"/>
              <a:t>Pisa</a:t>
            </a:r>
            <a:endParaRPr lang="en-US" sz="3600" dirty="0"/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xmlns="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1346819"/>
            <a:ext cx="1911926" cy="235234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3070184" cy="2846648"/>
          </a:xfrm>
        </p:spPr>
        <p:txBody>
          <a:bodyPr/>
          <a:lstStyle/>
          <a:p>
            <a:r>
              <a:rPr lang="en-US" sz="2000" dirty="0" smtClean="0"/>
              <a:t>Some facts about the leaning tower of PISA</a:t>
            </a:r>
          </a:p>
          <a:p>
            <a:r>
              <a:rPr lang="en-US" sz="2000" dirty="0" smtClean="0"/>
              <a:t>It is 56 </a:t>
            </a:r>
            <a:r>
              <a:rPr lang="en-US" sz="2000" dirty="0" err="1" smtClean="0"/>
              <a:t>metres</a:t>
            </a:r>
            <a:r>
              <a:rPr lang="en-US" sz="2000" dirty="0" smtClean="0"/>
              <a:t> from the ground</a:t>
            </a:r>
          </a:p>
          <a:p>
            <a:r>
              <a:rPr lang="en-US" sz="2000" dirty="0" smtClean="0"/>
              <a:t>When the second floor was built in 1178 the tower began to lean</a:t>
            </a:r>
          </a:p>
          <a:p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sz="1600" dirty="0" smtClean="0"/>
              <a:t>Venice is built on 118 small islands that are separated by 150 canals.</a:t>
            </a:r>
          </a:p>
          <a:p>
            <a:r>
              <a:rPr lang="en-US" dirty="0" smtClean="0"/>
              <a:t>People cross the canals by many small bridges.</a:t>
            </a:r>
          </a:p>
          <a:p>
            <a:r>
              <a:rPr lang="en-US" sz="1600" dirty="0" smtClean="0"/>
              <a:t>You can also go across the city on rowing boats and motor boats.</a:t>
            </a:r>
          </a:p>
          <a:p>
            <a:r>
              <a:rPr lang="en-US" dirty="0" smtClean="0"/>
              <a:t>We travelled the canals by Gondola, which you can see in this picture</a:t>
            </a:r>
          </a:p>
          <a:p>
            <a:endParaRPr lang="en-US" sz="1600" dirty="0"/>
          </a:p>
        </p:txBody>
      </p:sp>
      <p:pic>
        <p:nvPicPr>
          <p:cNvPr id="31" name="Picture Placeholder 30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651" y="3879027"/>
            <a:ext cx="1900325" cy="2576712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sz="3600" dirty="0" smtClean="0"/>
              <a:t>Venice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5400" dirty="0" err="1" smtClean="0"/>
              <a:t>croatia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252" y="1620982"/>
            <a:ext cx="3991476" cy="462871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We visited many fortresses in the cities of Croatia, some of them were Dubrovnik, Split and Hvar.</a:t>
            </a:r>
          </a:p>
          <a:p>
            <a:pPr marL="0" indent="0">
              <a:buNone/>
            </a:pPr>
            <a:r>
              <a:rPr lang="en-US" sz="3600" dirty="0" smtClean="0"/>
              <a:t>We also swam in the Krka national park waterfalls</a:t>
            </a:r>
            <a:endParaRPr lang="en-US" sz="3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85" y="0"/>
            <a:ext cx="4335279" cy="578037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CROATIA      </a:t>
            </a:r>
            <a:r>
              <a:rPr lang="en-US" dirty="0" smtClean="0"/>
              <a:t>                                                      </a:t>
            </a:r>
            <a:r>
              <a:rPr lang="en-US" sz="4400" dirty="0" smtClean="0"/>
              <a:t>KRKA FALLS</a:t>
            </a:r>
            <a:endParaRPr lang="en-US" sz="4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13" y="522719"/>
            <a:ext cx="4268282" cy="569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Switzerland</a:t>
            </a:r>
            <a:endParaRPr lang="en-US" sz="54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2400" dirty="0" err="1" smtClean="0"/>
              <a:t>Llint</a:t>
            </a:r>
            <a:r>
              <a:rPr lang="en-US" sz="2400" dirty="0" smtClean="0"/>
              <a:t> chocolate factory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We saw how the chocolate was made          </a:t>
            </a:r>
          </a:p>
          <a:p>
            <a:r>
              <a:rPr lang="en-US" sz="2800" dirty="0" smtClean="0"/>
              <a:t>We got to taste it and saw many different flavors being made.</a:t>
            </a:r>
            <a:endParaRPr lang="en-US" sz="2800" dirty="0"/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xmlns="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044" y="1630018"/>
            <a:ext cx="3279912" cy="4373217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sz="2400" dirty="0" smtClean="0"/>
              <a:t>Rhine waterfalls</a:t>
            </a:r>
            <a:endParaRPr lang="en-US" sz="2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We went down hundreds of steps to a platform where we stood behind the waterfall. It was VERY loud!</a:t>
            </a:r>
          </a:p>
          <a:p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9"/>
          </p:nvPr>
        </p:nvSpPr>
        <p:spPr/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OTHER PLACES</a:t>
            </a:r>
            <a:endParaRPr lang="en-US" dirty="0"/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CBB1FBB7-8048-6F41-A39C-61BDC2D38B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18" y="1184607"/>
            <a:ext cx="1891146" cy="2354662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 smtClean="0"/>
              <a:t>NORWAY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went husky sledding and also visited the venue of the winter </a:t>
            </a:r>
            <a:r>
              <a:rPr lang="en-US" dirty="0" err="1" smtClean="0"/>
              <a:t>olympics</a:t>
            </a:r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9F61DE0B-ECF7-B74B-80E5-B602A86B8F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1184606"/>
            <a:ext cx="1891081" cy="2354662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 smtClean="0"/>
              <a:t>Brussels, </a:t>
            </a:r>
            <a:r>
              <a:rPr lang="en-US" dirty="0" err="1" smtClean="0"/>
              <a:t>belgium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 smtClean="0"/>
              <a:t>There are lots of statues like this around Brussels, and some very important government buildings </a:t>
            </a:r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xmlns="" id="{007C99FF-D296-8544-B04B-EA1DBB4578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206" y="1166957"/>
            <a:ext cx="1818475" cy="2372311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 smtClean="0"/>
              <a:t>Monaco</a:t>
            </a: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 smtClean="0"/>
              <a:t>We saw some very beautiful large yachts in Monaco that belong to some very rich and famous people.</a:t>
            </a:r>
          </a:p>
          <a:p>
            <a:r>
              <a:rPr lang="en-US" dirty="0" smtClean="0"/>
              <a:t>We also walked around some of the roads that are the grand prix formula 1 race track </a:t>
            </a:r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xmlns="" id="{A164AE4A-BFE4-F247-8542-C612BD5BFAB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468" y="1049483"/>
            <a:ext cx="1901667" cy="2489786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 smtClean="0"/>
              <a:t>MILAN, </a:t>
            </a:r>
            <a:r>
              <a:rPr lang="en-US" dirty="0" err="1" smtClean="0"/>
              <a:t>ITALy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 smtClean="0"/>
              <a:t>The people of Milan LOVE their football. They are football crazy! This is me with an AC Milan shirt when we visited their stadium.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ontoso v2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88997677_Rose suite presentation_AAS_v4" id="{97C8BA14-D802-4795-89C7-EAA620DD846B}" vid="{D162D178-FB75-4B8B-B67A-CA51C6DCA18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72F8CF-3688-4B14-A13A-EB7FF46D2F47}">
  <ds:schemaRefs>
    <ds:schemaRef ds:uri="http://purl.org/dc/terms/"/>
    <ds:schemaRef ds:uri="http://schemas.openxmlformats.org/package/2006/metadata/core-properties"/>
    <ds:schemaRef ds:uri="16c05727-aa75-4e4a-9b5f-8a80a1165891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4996C2-A795-46F9-93BE-0C463FDCD1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D9C8E3-B635-4963-8B68-3FC691872B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Rose suite presentation</Template>
  <TotalTime>0</TotalTime>
  <Words>383</Words>
  <Application>Microsoft Office PowerPoint</Application>
  <PresentationFormat>Widescreen</PresentationFormat>
  <Paragraphs>64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Corbel</vt:lpstr>
      <vt:lpstr>Office Theme</vt:lpstr>
      <vt:lpstr>Some places I have visited whilst travelling europe</vt:lpstr>
      <vt:lpstr>Paris, france</vt:lpstr>
      <vt:lpstr>Crete, greece</vt:lpstr>
      <vt:lpstr> Rome, italy</vt:lpstr>
      <vt:lpstr>SOME Other cities I VISITED in italy</vt:lpstr>
      <vt:lpstr> croatia </vt:lpstr>
      <vt:lpstr>CROATIA                                                            KRKA FALLS</vt:lpstr>
      <vt:lpstr>Switzerland</vt:lpstr>
      <vt:lpstr>SOME OTHER PLACES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2021-02-01T11:54:27Z</dcterms:created>
  <dcterms:modified xsi:type="dcterms:W3CDTF">2021-02-01T16:20:11Z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