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00" r:id="rId2"/>
    <p:sldId id="302" r:id="rId3"/>
    <p:sldId id="299" r:id="rId4"/>
    <p:sldId id="301" r:id="rId5"/>
    <p:sldId id="297" r:id="rId6"/>
    <p:sldId id="298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FBF5EC"/>
    <a:srgbClr val="F9F2E1"/>
    <a:srgbClr val="AFDEF8"/>
    <a:srgbClr val="00A7E6"/>
    <a:srgbClr val="0079C3"/>
    <a:srgbClr val="FFE76D"/>
    <a:srgbClr val="072F54"/>
    <a:srgbClr val="003464"/>
    <a:srgbClr val="004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or-bridge.cornwall.sch.uk/website/spellings/531079" TargetMode="External"/><Relationship Id="rId2" Type="http://schemas.openxmlformats.org/officeDocument/2006/relationships/hyperlink" Target="https://ukhosted36.renlearn.co.uk/2234869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</a:t>
            </a:r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February </a:t>
            </a:r>
            <a:r>
              <a:rPr lang="en-GB" dirty="0" smtClean="0"/>
              <a:t>2021</a:t>
            </a:r>
            <a:endParaRPr lang="en-GB" dirty="0"/>
          </a:p>
        </p:txBody>
      </p:sp>
      <p:pic>
        <p:nvPicPr>
          <p:cNvPr id="3" name="Picture 6" descr="Home Learning | Wrenthorpe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6" y="2410732"/>
            <a:ext cx="61912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by Jamie Boos on Volunteer | Crazy hat day, Crazy hats, Silly h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04" y="1201783"/>
            <a:ext cx="533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3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6540214"/>
          </a:xfrm>
        </p:spPr>
        <p:txBody>
          <a:bodyPr/>
          <a:lstStyle/>
          <a:p>
            <a:r>
              <a:rPr lang="en-GB" b="0" u="sng" dirty="0" smtClean="0"/>
              <a:t>Reading and spellings: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Remember to quiz your books using </a:t>
            </a:r>
            <a:r>
              <a:rPr lang="en-GB" sz="2400" dirty="0"/>
              <a:t>AR reader-</a:t>
            </a:r>
            <a:br>
              <a:rPr lang="en-GB" sz="2400" dirty="0"/>
            </a:br>
            <a:r>
              <a:rPr lang="en-GB" sz="2400" dirty="0">
                <a:hlinkClick r:id="rId2"/>
              </a:rPr>
              <a:t>https://ukhosted36.renlearn.co.uk/2234869</a:t>
            </a:r>
            <a:r>
              <a:rPr lang="en-GB" sz="2400" dirty="0" smtClean="0">
                <a:hlinkClick r:id="rId2"/>
              </a:rPr>
              <a:t>/</a:t>
            </a:r>
            <a:r>
              <a:rPr lang="en-GB" sz="240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www.mylor-bridge.cornwall.sch.uk/website/spellings/531079</a:t>
            </a:r>
            <a:r>
              <a:rPr lang="en-GB" sz="240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5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1" y="1256582"/>
            <a:ext cx="4227875" cy="47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9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59" y="134471"/>
            <a:ext cx="8444752" cy="2972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59" y="2807907"/>
            <a:ext cx="8566059" cy="47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Show and Tell – Faith and Foot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67" y="552541"/>
            <a:ext cx="60579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2777" y="4807131"/>
            <a:ext cx="729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week’s show and tell speakers are:</a:t>
            </a:r>
          </a:p>
          <a:p>
            <a:r>
              <a:rPr lang="en-GB" dirty="0" err="1" smtClean="0"/>
              <a:t>Bodi</a:t>
            </a:r>
            <a:r>
              <a:rPr lang="en-GB" dirty="0" smtClean="0"/>
              <a:t>, </a:t>
            </a:r>
            <a:r>
              <a:rPr lang="en-GB" dirty="0" err="1" smtClean="0"/>
              <a:t>Addi</a:t>
            </a:r>
            <a:r>
              <a:rPr lang="en-GB" dirty="0" smtClean="0"/>
              <a:t>, Harriet and Jess!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6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D8821FCC-5609-4D2B-94A4-DB9C8C344581}" vid="{64831898-ACBB-4AB0-BC6A-2D4D1F7CE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634</TotalTime>
  <Words>24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Twinkl</vt:lpstr>
      <vt:lpstr>Arial</vt:lpstr>
      <vt:lpstr>Calibri</vt:lpstr>
      <vt:lpstr>Office Theme</vt:lpstr>
      <vt:lpstr>Friday 5th February 2021</vt:lpstr>
      <vt:lpstr>PowerPoint Presentation</vt:lpstr>
      <vt:lpstr>Reading and spellings:  Remember to quiz your books using AR reader- https://ukhosted36.renlearn.co.uk/2234869/    https://www.mylor-bridge.cornwall.sch.uk/website/spellings/531079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Tinkler</dc:creator>
  <cp:lastModifiedBy>Nikki Wood</cp:lastModifiedBy>
  <cp:revision>35</cp:revision>
  <dcterms:created xsi:type="dcterms:W3CDTF">2019-10-09T12:43:59Z</dcterms:created>
  <dcterms:modified xsi:type="dcterms:W3CDTF">2021-02-03T10:27:00Z</dcterms:modified>
</cp:coreProperties>
</file>