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2"/>
  </p:notesMasterIdLst>
  <p:sldIdLst>
    <p:sldId id="372" r:id="rId19"/>
    <p:sldId id="353" r:id="rId20"/>
    <p:sldId id="373" r:id="rId21"/>
    <p:sldId id="369" r:id="rId22"/>
    <p:sldId id="359" r:id="rId23"/>
    <p:sldId id="354" r:id="rId24"/>
    <p:sldId id="339" r:id="rId25"/>
    <p:sldId id="365" r:id="rId26"/>
    <p:sldId id="361" r:id="rId27"/>
    <p:sldId id="368" r:id="rId28"/>
    <p:sldId id="370" r:id="rId29"/>
    <p:sldId id="371" r:id="rId30"/>
    <p:sldId id="37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  <p:cmAuthor id="2" name="Beth Smith" initials="BS" lastIdx="1" clrIdx="1">
    <p:extLst>
      <p:ext uri="{19B8F6BF-5375-455C-9EA6-DF929625EA0E}">
        <p15:presenceInfo xmlns:p15="http://schemas.microsoft.com/office/powerpoint/2012/main" userId="S-1-5-21-4068017444-3626633354-1663865159-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CC501C51-2509-4943-8509-A87F820CCA11}"/>
    <pc:docChg chg="undo custSel modSld">
      <pc:chgData name="James Clegg" userId="c6df1435-7a36-4b38-be4d-16e68e91152f" providerId="ADAL" clId="{CC501C51-2509-4943-8509-A87F820CCA11}" dt="2020-10-14T13:33:23.034" v="12"/>
      <pc:docMkLst>
        <pc:docMk/>
      </pc:docMkLst>
      <pc:sldChg chg="delSp modTransition delAnim">
        <pc:chgData name="James Clegg" userId="c6df1435-7a36-4b38-be4d-16e68e91152f" providerId="ADAL" clId="{CC501C51-2509-4943-8509-A87F820CCA11}" dt="2020-10-14T13:33:23.034" v="12"/>
        <pc:sldMkLst>
          <pc:docMk/>
          <pc:sldMk cId="910041967" sldId="339"/>
        </pc:sldMkLst>
        <pc:picChg chg="del">
          <ac:chgData name="James Clegg" userId="c6df1435-7a36-4b38-be4d-16e68e91152f" providerId="ADAL" clId="{CC501C51-2509-4943-8509-A87F820CCA11}" dt="2020-10-14T13:32:49.848" v="2" actId="478"/>
          <ac:picMkLst>
            <pc:docMk/>
            <pc:sldMk cId="910041967" sldId="339"/>
            <ac:picMk id="3" creationId="{00000000-0000-0000-0000-000000000000}"/>
          </ac:picMkLst>
        </pc:picChg>
      </pc:sldChg>
      <pc:sldChg chg="modTransition">
        <pc:chgData name="James Clegg" userId="c6df1435-7a36-4b38-be4d-16e68e91152f" providerId="ADAL" clId="{CC501C51-2509-4943-8509-A87F820CCA11}" dt="2020-10-14T13:33:23.034" v="12"/>
        <pc:sldMkLst>
          <pc:docMk/>
          <pc:sldMk cId="2832788233" sldId="352"/>
        </pc:sldMkLst>
      </pc:sldChg>
      <pc:sldChg chg="modTransition">
        <pc:chgData name="James Clegg" userId="c6df1435-7a36-4b38-be4d-16e68e91152f" providerId="ADAL" clId="{CC501C51-2509-4943-8509-A87F820CCA11}" dt="2020-10-14T13:33:23.034" v="12"/>
        <pc:sldMkLst>
          <pc:docMk/>
          <pc:sldMk cId="728004665" sldId="353"/>
        </pc:sldMkLst>
      </pc:sldChg>
      <pc:sldChg chg="modTransition">
        <pc:chgData name="James Clegg" userId="c6df1435-7a36-4b38-be4d-16e68e91152f" providerId="ADAL" clId="{CC501C51-2509-4943-8509-A87F820CCA11}" dt="2020-10-14T13:33:23.034" v="12"/>
        <pc:sldMkLst>
          <pc:docMk/>
          <pc:sldMk cId="468127906" sldId="354"/>
        </pc:sldMkLst>
      </pc:sldChg>
      <pc:sldChg chg="delSp modTransition delAnim">
        <pc:chgData name="James Clegg" userId="c6df1435-7a36-4b38-be4d-16e68e91152f" providerId="ADAL" clId="{CC501C51-2509-4943-8509-A87F820CCA11}" dt="2020-10-14T13:33:23.034" v="12"/>
        <pc:sldMkLst>
          <pc:docMk/>
          <pc:sldMk cId="1714260294" sldId="355"/>
        </pc:sldMkLst>
        <pc:picChg chg="del">
          <ac:chgData name="James Clegg" userId="c6df1435-7a36-4b38-be4d-16e68e91152f" providerId="ADAL" clId="{CC501C51-2509-4943-8509-A87F820CCA11}" dt="2020-10-14T13:32:54.628" v="4" actId="478"/>
          <ac:picMkLst>
            <pc:docMk/>
            <pc:sldMk cId="1714260294" sldId="355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01C51-2509-4943-8509-A87F820CCA11}" dt="2020-10-14T13:33:23.034" v="12"/>
        <pc:sldMkLst>
          <pc:docMk/>
          <pc:sldMk cId="716433263" sldId="356"/>
        </pc:sldMkLst>
        <pc:picChg chg="del">
          <ac:chgData name="James Clegg" userId="c6df1435-7a36-4b38-be4d-16e68e91152f" providerId="ADAL" clId="{CC501C51-2509-4943-8509-A87F820CCA11}" dt="2020-10-14T13:33:16.595" v="11" actId="478"/>
          <ac:picMkLst>
            <pc:docMk/>
            <pc:sldMk cId="716433263" sldId="356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01C51-2509-4943-8509-A87F820CCA11}" dt="2020-10-14T13:33:23.034" v="12"/>
        <pc:sldMkLst>
          <pc:docMk/>
          <pc:sldMk cId="1126266248" sldId="359"/>
        </pc:sldMkLst>
        <pc:picChg chg="del">
          <ac:chgData name="James Clegg" userId="c6df1435-7a36-4b38-be4d-16e68e91152f" providerId="ADAL" clId="{CC501C51-2509-4943-8509-A87F820CCA11}" dt="2020-10-14T13:32:47.120" v="1" actId="478"/>
          <ac:picMkLst>
            <pc:docMk/>
            <pc:sldMk cId="1126266248" sldId="35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01C51-2509-4943-8509-A87F820CCA11}" dt="2020-10-14T13:33:23.034" v="12"/>
        <pc:sldMkLst>
          <pc:docMk/>
          <pc:sldMk cId="2196010896" sldId="361"/>
        </pc:sldMkLst>
        <pc:picChg chg="del">
          <ac:chgData name="James Clegg" userId="c6df1435-7a36-4b38-be4d-16e68e91152f" providerId="ADAL" clId="{CC501C51-2509-4943-8509-A87F820CCA11}" dt="2020-10-14T13:32:56.948" v="5" actId="478"/>
          <ac:picMkLst>
            <pc:docMk/>
            <pc:sldMk cId="2196010896" sldId="36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01C51-2509-4943-8509-A87F820CCA11}" dt="2020-10-14T13:33:23.034" v="12"/>
        <pc:sldMkLst>
          <pc:docMk/>
          <pc:sldMk cId="952648306" sldId="365"/>
        </pc:sldMkLst>
        <pc:picChg chg="del">
          <ac:chgData name="James Clegg" userId="c6df1435-7a36-4b38-be4d-16e68e91152f" providerId="ADAL" clId="{CC501C51-2509-4943-8509-A87F820CCA11}" dt="2020-10-14T13:32:51.885" v="3" actId="478"/>
          <ac:picMkLst>
            <pc:docMk/>
            <pc:sldMk cId="952648306" sldId="365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01C51-2509-4943-8509-A87F820CCA11}" dt="2020-10-14T13:33:23.034" v="12"/>
        <pc:sldMkLst>
          <pc:docMk/>
          <pc:sldMk cId="533820260" sldId="368"/>
        </pc:sldMkLst>
        <pc:picChg chg="del">
          <ac:chgData name="James Clegg" userId="c6df1435-7a36-4b38-be4d-16e68e91152f" providerId="ADAL" clId="{CC501C51-2509-4943-8509-A87F820CCA11}" dt="2020-10-14T13:33:04.065" v="6" actId="478"/>
          <ac:picMkLst>
            <pc:docMk/>
            <pc:sldMk cId="533820260" sldId="368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01C51-2509-4943-8509-A87F820CCA11}" dt="2020-10-14T13:33:23.034" v="12"/>
        <pc:sldMkLst>
          <pc:docMk/>
          <pc:sldMk cId="2665848249" sldId="369"/>
        </pc:sldMkLst>
        <pc:picChg chg="del">
          <ac:chgData name="James Clegg" userId="c6df1435-7a36-4b38-be4d-16e68e91152f" providerId="ADAL" clId="{CC501C51-2509-4943-8509-A87F820CCA11}" dt="2020-10-14T13:32:44.765" v="0" actId="478"/>
          <ac:picMkLst>
            <pc:docMk/>
            <pc:sldMk cId="2665848249" sldId="369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01C51-2509-4943-8509-A87F820CCA11}" dt="2020-10-14T13:33:23.034" v="12"/>
        <pc:sldMkLst>
          <pc:docMk/>
          <pc:sldMk cId="4061673488" sldId="370"/>
        </pc:sldMkLst>
        <pc:picChg chg="del">
          <ac:chgData name="James Clegg" userId="c6df1435-7a36-4b38-be4d-16e68e91152f" providerId="ADAL" clId="{CC501C51-2509-4943-8509-A87F820CCA11}" dt="2020-10-14T13:33:06.225" v="7" actId="478"/>
          <ac:picMkLst>
            <pc:docMk/>
            <pc:sldMk cId="4061673488" sldId="370"/>
            <ac:picMk id="6" creationId="{00000000-0000-0000-0000-000000000000}"/>
          </ac:picMkLst>
        </pc:picChg>
      </pc:sldChg>
      <pc:sldChg chg="delSp modSp modTransition delAnim">
        <pc:chgData name="James Clegg" userId="c6df1435-7a36-4b38-be4d-16e68e91152f" providerId="ADAL" clId="{CC501C51-2509-4943-8509-A87F820CCA11}" dt="2020-10-14T13:33:23.034" v="12"/>
        <pc:sldMkLst>
          <pc:docMk/>
          <pc:sldMk cId="4283184678" sldId="371"/>
        </pc:sldMkLst>
        <pc:spChg chg="mod">
          <ac:chgData name="James Clegg" userId="c6df1435-7a36-4b38-be4d-16e68e91152f" providerId="ADAL" clId="{CC501C51-2509-4943-8509-A87F820CCA11}" dt="2020-10-14T13:33:10.381" v="9" actId="1076"/>
          <ac:spMkLst>
            <pc:docMk/>
            <pc:sldMk cId="4283184678" sldId="371"/>
            <ac:spMk id="40" creationId="{00000000-0000-0000-0000-000000000000}"/>
          </ac:spMkLst>
        </pc:spChg>
        <pc:picChg chg="del">
          <ac:chgData name="James Clegg" userId="c6df1435-7a36-4b38-be4d-16e68e91152f" providerId="ADAL" clId="{CC501C51-2509-4943-8509-A87F820CCA11}" dt="2020-10-14T13:33:12.854" v="10" actId="478"/>
          <ac:picMkLst>
            <pc:docMk/>
            <pc:sldMk cId="4283184678" sldId="371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18/01/2021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1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3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5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5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4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4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1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xmlns="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xmlns="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xmlns="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xmlns="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xmlns="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xmlns="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40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10" Type="http://schemas.openxmlformats.org/officeDocument/2006/relationships/image" Target="../media/image270.png"/><Relationship Id="rId9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220" y="1056068"/>
            <a:ext cx="6606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20.1.21</a:t>
            </a:r>
          </a:p>
          <a:p>
            <a:r>
              <a:rPr lang="en-GB" sz="3600" dirty="0" smtClean="0"/>
              <a:t>Maths </a:t>
            </a:r>
          </a:p>
          <a:p>
            <a:r>
              <a:rPr lang="en-GB" sz="3600" dirty="0" smtClean="0"/>
              <a:t>WALT: Understand </a:t>
            </a:r>
            <a:r>
              <a:rPr lang="en-GB" sz="3600" dirty="0" err="1" smtClean="0"/>
              <a:t>Kilometers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5852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21" y="993865"/>
            <a:ext cx="6657975" cy="4191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74150" y="3396343"/>
            <a:ext cx="4833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80772" y="1819072"/>
            <a:ext cx="422501" cy="25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285954" y="1213759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6890232" y="2229395"/>
            <a:ext cx="550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979271" y="3731623"/>
            <a:ext cx="550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333578" y="4390210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477245" y="4604661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263253" y="3943898"/>
            <a:ext cx="5171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4500137" y="1168593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780391" y="3200400"/>
            <a:ext cx="883647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START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80392" y="3761018"/>
            <a:ext cx="883647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END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03273" y="2873829"/>
            <a:ext cx="0" cy="33963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1374150" y="1889761"/>
            <a:ext cx="0" cy="33963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le 94"/>
              <p:cNvSpPr/>
              <p:nvPr/>
            </p:nvSpPr>
            <p:spPr>
              <a:xfrm>
                <a:off x="496153" y="1549588"/>
                <a:ext cx="803704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 km</a:t>
                </a:r>
              </a:p>
            </p:txBody>
          </p:sp>
        </mc:Choice>
        <mc:Fallback xmlns="">
          <p:sp>
            <p:nvSpPr>
              <p:cNvPr id="95" name="Rounded 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53" y="1549588"/>
                <a:ext cx="803704" cy="509990"/>
              </a:xfrm>
              <a:prstGeom prst="roundRect">
                <a:avLst/>
              </a:prstGeom>
              <a:blipFill>
                <a:blip r:embed="rId6"/>
                <a:stretch>
                  <a:fillRect r="-2239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ounded Rectangle 95"/>
          <p:cNvSpPr/>
          <p:nvPr/>
        </p:nvSpPr>
        <p:spPr>
          <a:xfrm>
            <a:off x="2479751" y="658603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1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ounded Rectangle 96"/>
              <p:cNvSpPr/>
              <p:nvPr/>
            </p:nvSpPr>
            <p:spPr>
              <a:xfrm>
                <a:off x="4035862" y="658603"/>
                <a:ext cx="911204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97" name="Rounded 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62" y="658603"/>
                <a:ext cx="911204" cy="509990"/>
              </a:xfrm>
              <a:prstGeom prst="roundRect">
                <a:avLst/>
              </a:prstGeom>
              <a:blipFill>
                <a:blip r:embed="rId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ounded Rectangle 97"/>
          <p:cNvSpPr/>
          <p:nvPr/>
        </p:nvSpPr>
        <p:spPr>
          <a:xfrm>
            <a:off x="5898321" y="658603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ounded Rectangle 98"/>
              <p:cNvSpPr/>
              <p:nvPr/>
            </p:nvSpPr>
            <p:spPr>
              <a:xfrm>
                <a:off x="7262949" y="1974400"/>
                <a:ext cx="849085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99" name="Rounded 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949" y="1974400"/>
                <a:ext cx="849085" cy="509990"/>
              </a:xfrm>
              <a:prstGeom prst="roundRect">
                <a:avLst/>
              </a:prstGeom>
              <a:blipFill>
                <a:blip r:embed="rId8"/>
                <a:stretch>
                  <a:fillRect l="-3521" r="-3521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ounded Rectangle 99"/>
          <p:cNvSpPr/>
          <p:nvPr/>
        </p:nvSpPr>
        <p:spPr>
          <a:xfrm>
            <a:off x="7285639" y="3464925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ounded Rectangle 100"/>
              <p:cNvSpPr/>
              <p:nvPr/>
            </p:nvSpPr>
            <p:spPr>
              <a:xfrm>
                <a:off x="5836620" y="4913283"/>
                <a:ext cx="993916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101" name="Rounded 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620" y="4913283"/>
                <a:ext cx="993916" cy="509990"/>
              </a:xfrm>
              <a:prstGeom prst="roundRect">
                <a:avLst/>
              </a:prstGeom>
              <a:blipFill>
                <a:blip r:embed="rId9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H="1">
            <a:off x="2842038" y="1356091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2691977" y="4464791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3994506" y="4929870"/>
            <a:ext cx="993916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  <a:r>
              <a:rPr lang="en-GB" sz="2000" dirty="0"/>
              <a:t>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ounded Rectangle 104"/>
              <p:cNvSpPr/>
              <p:nvPr/>
            </p:nvSpPr>
            <p:spPr>
              <a:xfrm>
                <a:off x="2166612" y="4915324"/>
                <a:ext cx="993916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105" name="Rounded 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612" y="4915324"/>
                <a:ext cx="993916" cy="509990"/>
              </a:xfrm>
              <a:prstGeom prst="roundRect">
                <a:avLst/>
              </a:prstGeom>
              <a:blipFill>
                <a:blip r:embed="rId10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ounded Rectangle 105"/>
          <p:cNvSpPr/>
          <p:nvPr/>
        </p:nvSpPr>
        <p:spPr>
          <a:xfrm>
            <a:off x="501309" y="3070878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0 km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06663" y="3719920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5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8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5944" y="3674216"/>
                <a:ext cx="5812972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Annie has run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kilometres.</a:t>
                </a:r>
              </a:p>
              <a:p>
                <a:r>
                  <a:rPr lang="en-GB" sz="2800" dirty="0"/>
                  <a:t>How many metres has she run?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44" y="3674216"/>
                <a:ext cx="5812972" cy="1143518"/>
              </a:xfrm>
              <a:prstGeom prst="rect">
                <a:avLst/>
              </a:prstGeom>
              <a:blipFill>
                <a:blip r:embed="rId5"/>
                <a:stretch>
                  <a:fillRect l="-2096" b="-13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2" y="3633854"/>
            <a:ext cx="1064296" cy="7349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96357" y="4294514"/>
            <a:ext cx="178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4,500 m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7679" y="4864868"/>
                <a:ext cx="1997590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of 1 km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79" y="4864868"/>
                <a:ext cx="1997590" cy="700705"/>
              </a:xfrm>
              <a:prstGeom prst="rect">
                <a:avLst/>
              </a:prstGeom>
              <a:blipFill>
                <a:blip r:embed="rId7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21385" y="4853988"/>
                <a:ext cx="2320939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of 1,000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385" y="4853988"/>
                <a:ext cx="2320939" cy="700705"/>
              </a:xfrm>
              <a:prstGeom prst="rect">
                <a:avLst/>
              </a:prstGeom>
              <a:blipFill>
                <a:blip r:embed="rId8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90995" y="4902049"/>
                <a:ext cx="23209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1,000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995" y="4902049"/>
                <a:ext cx="2320939" cy="523220"/>
              </a:xfrm>
              <a:prstGeom prst="rect">
                <a:avLst/>
              </a:prstGeom>
              <a:blipFill>
                <a:blip r:embed="rId9"/>
                <a:stretch>
                  <a:fillRect l="-524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087871" y="4914812"/>
            <a:ext cx="2320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500 m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52" y="793098"/>
            <a:ext cx="4503770" cy="28448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23461" y="769164"/>
            <a:ext cx="2993076" cy="2751849"/>
            <a:chOff x="268171" y="249049"/>
            <a:chExt cx="2498576" cy="2448272"/>
          </a:xfrm>
        </p:grpSpPr>
        <p:sp>
          <p:nvSpPr>
            <p:cNvPr id="12" name="Oval 11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4" name="Oval 1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90593" y="1001457"/>
                <a:ext cx="99257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km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593" y="1001457"/>
                <a:ext cx="992579" cy="613886"/>
              </a:xfrm>
              <a:prstGeom prst="rect">
                <a:avLst/>
              </a:prstGeom>
              <a:blipFill>
                <a:blip r:embed="rId11"/>
                <a:stretch>
                  <a:fillRect l="-9816" r="-8589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394370" y="2791892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4 </a:t>
            </a:r>
            <a:r>
              <a:rPr lang="en-GB" sz="2400" dirty="0"/>
              <a:t>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342867" y="2715781"/>
                <a:ext cx="76815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</a:t>
                </a:r>
                <a:r>
                  <a:rPr lang="en-GB" sz="2400" dirty="0"/>
                  <a:t>km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67" y="2715781"/>
                <a:ext cx="768159" cy="613886"/>
              </a:xfrm>
              <a:prstGeom prst="rect">
                <a:avLst/>
              </a:prstGeom>
              <a:blipFill>
                <a:blip r:embed="rId12"/>
                <a:stretch>
                  <a:fillRect r="-11111" b="-1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170040" y="2785508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4,000 m</a:t>
            </a: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7251208" y="2821282"/>
            <a:ext cx="965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500 m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6147116" y="1081443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4,500 m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6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7" grpId="0"/>
      <p:bldP spid="8" grpId="0"/>
      <p:bldP spid="9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52" y="793098"/>
            <a:ext cx="4503770" cy="2844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2441" y="3612968"/>
                <a:ext cx="6690308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Teddy has run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km.</a:t>
                </a:r>
              </a:p>
              <a:p>
                <a:r>
                  <a:rPr lang="en-GB" sz="2800" dirty="0"/>
                  <a:t>How many metres does he have left to run?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41" y="3612968"/>
                <a:ext cx="6690308" cy="1131592"/>
              </a:xfrm>
              <a:prstGeom prst="rect">
                <a:avLst/>
              </a:prstGeom>
              <a:blipFill>
                <a:blip r:embed="rId6"/>
                <a:stretch>
                  <a:fillRect l="-1821" b="-14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31072" y="5069657"/>
                <a:ext cx="2159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1,000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072" y="5069657"/>
                <a:ext cx="2159813" cy="461665"/>
              </a:xfrm>
              <a:prstGeom prst="rect">
                <a:avLst/>
              </a:prstGeom>
              <a:blipFill>
                <a:blip r:embed="rId7"/>
                <a:stretch>
                  <a:fillRect l="-423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03" y="3559639"/>
            <a:ext cx="1001990" cy="7184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23461" y="769164"/>
            <a:ext cx="2993076" cy="2751849"/>
            <a:chOff x="268171" y="249049"/>
            <a:chExt cx="2498576" cy="2448272"/>
          </a:xfrm>
        </p:grpSpPr>
        <p:sp>
          <p:nvSpPr>
            <p:cNvPr id="13" name="Oval 12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5" name="Oval 14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16" name="Straight Connector 15"/>
            <p:cNvCxnSpPr>
              <a:stCxn id="1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363699" y="1054770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 km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42115" y="2712378"/>
                <a:ext cx="99257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km </a:t>
                </a:r>
                <a:endParaRPr lang="en-GB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115" y="2712378"/>
                <a:ext cx="992579" cy="613886"/>
              </a:xfrm>
              <a:prstGeom prst="rect">
                <a:avLst/>
              </a:prstGeom>
              <a:blipFill>
                <a:blip r:embed="rId9"/>
                <a:stretch>
                  <a:fillRect l="-9202" r="-8589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209528" y="5024491"/>
            <a:ext cx="4376562" cy="518823"/>
            <a:chOff x="2237094" y="5049314"/>
            <a:chExt cx="4376562" cy="51882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250661" y="5308725"/>
              <a:ext cx="43629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37094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13656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25375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31235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19516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55078" y="5560086"/>
            <a:ext cx="79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km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37328" y="5560086"/>
            <a:ext cx="79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3204" y="5503019"/>
                <a:ext cx="795242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km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04" y="5503019"/>
                <a:ext cx="795242" cy="483466"/>
              </a:xfrm>
              <a:prstGeom prst="rect">
                <a:avLst/>
              </a:prstGeom>
              <a:blipFill>
                <a:blip r:embed="rId10"/>
                <a:stretch>
                  <a:fillRect l="-6107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98911" y="5500918"/>
                <a:ext cx="795242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km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911" y="5500918"/>
                <a:ext cx="795242" cy="483466"/>
              </a:xfrm>
              <a:prstGeom prst="rect">
                <a:avLst/>
              </a:prstGeom>
              <a:blipFill>
                <a:blip r:embed="rId11"/>
                <a:stretch>
                  <a:fillRect l="-610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95895" y="5543314"/>
                <a:ext cx="795242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km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95" y="5543314"/>
                <a:ext cx="795242" cy="484043"/>
              </a:xfrm>
              <a:prstGeom prst="rect">
                <a:avLst/>
              </a:prstGeom>
              <a:blipFill>
                <a:blip r:embed="rId12"/>
                <a:stretch>
                  <a:fillRect l="-610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17050" y="4711232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2,000 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29889" y="4710021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2,500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0246" y="4704173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3,000 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60047" y="4709407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2,250 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45067" y="4706274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2,750 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71379" y="1047614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5,000 m</a:t>
            </a:r>
            <a:endParaRPr lang="en-GB" sz="2400" dirty="0"/>
          </a:p>
        </p:txBody>
      </p:sp>
      <p:sp>
        <p:nvSpPr>
          <p:cNvPr id="38" name="Rectangle 37"/>
          <p:cNvSpPr/>
          <p:nvPr/>
        </p:nvSpPr>
        <p:spPr>
          <a:xfrm>
            <a:off x="5208722" y="2797789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2,250 m</a:t>
            </a:r>
            <a:endParaRPr lang="en-GB" sz="2400" dirty="0"/>
          </a:p>
        </p:txBody>
      </p:sp>
      <p:sp>
        <p:nvSpPr>
          <p:cNvPr id="39" name="Rectangle 38"/>
          <p:cNvSpPr/>
          <p:nvPr/>
        </p:nvSpPr>
        <p:spPr>
          <a:xfrm>
            <a:off x="7103867" y="2797492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2,750 m</a:t>
            </a:r>
            <a:endParaRPr lang="en-GB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363360" y="5066440"/>
            <a:ext cx="215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250</a:t>
            </a:r>
            <a:endParaRPr lang="en-GB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75743" y="4811895"/>
                <a:ext cx="26611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5,000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2,250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43" y="4811895"/>
                <a:ext cx="2661171" cy="523220"/>
              </a:xfrm>
              <a:prstGeom prst="rect">
                <a:avLst/>
              </a:prstGeom>
              <a:blipFill>
                <a:blip r:embed="rId13"/>
                <a:stretch>
                  <a:fillRect l="-457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562153" y="4815719"/>
            <a:ext cx="266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2,750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5303" y="5312545"/>
            <a:ext cx="769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Teddy has 2,750 </a:t>
            </a:r>
            <a:r>
              <a:rPr lang="en-US" sz="2800" dirty="0" err="1">
                <a:solidFill>
                  <a:schemeClr val="accent1"/>
                </a:solidFill>
              </a:rPr>
              <a:t>metres</a:t>
            </a:r>
            <a:r>
              <a:rPr lang="en-US" sz="2800" dirty="0">
                <a:solidFill>
                  <a:schemeClr val="accent1"/>
                </a:solidFill>
              </a:rPr>
              <a:t> left to run.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05184" y="2793502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?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1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18" grpId="0"/>
      <p:bldP spid="18" grpId="1"/>
      <p:bldP spid="19" grpId="0"/>
      <p:bldP spid="19" grpId="1"/>
      <p:bldP spid="11" grpId="0"/>
      <p:bldP spid="11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/>
      <p:bldP spid="39" grpId="0"/>
      <p:bldP spid="40" grpId="0"/>
      <p:bldP spid="40" grpId="1"/>
      <p:bldP spid="41" grpId="0"/>
      <p:bldP spid="42" grpId="0"/>
      <p:bldP spid="43" grpId="0"/>
      <p:bldP spid="44" grpId="0"/>
      <p:bldP spid="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3025" cy="384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8100"/>
            <a:ext cx="4133850" cy="14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938212"/>
            <a:ext cx="5143500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42735"/>
          <a:stretch/>
        </p:blipFill>
        <p:spPr>
          <a:xfrm>
            <a:off x="5272087" y="2909887"/>
            <a:ext cx="3752850" cy="2099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026" y="4994689"/>
            <a:ext cx="250507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b="66771"/>
          <a:stretch/>
        </p:blipFill>
        <p:spPr>
          <a:xfrm>
            <a:off x="68419" y="5526780"/>
            <a:ext cx="5276850" cy="123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0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5780" cy="68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9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>
                <a:latin typeface="Calibri" panose="020F0502020204030204" pitchFamily="34" charset="0"/>
              </a:rPr>
              <a:t>Complete the sequence.</a:t>
            </a:r>
          </a:p>
          <a:p>
            <a:r>
              <a:rPr lang="en-US" sz="2800" dirty="0">
                <a:latin typeface="Calibri" panose="020F0502020204030204" pitchFamily="34" charset="0"/>
              </a:rPr>
              <a:t>            1,000   2,000   3,000   _______   ______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3" y="1876195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   </a:t>
            </a:r>
            <a:r>
              <a:rPr lang="en-US" sz="2800" dirty="0">
                <a:latin typeface="Calibri" panose="020F0502020204030204" pitchFamily="34" charset="0"/>
              </a:rPr>
              <a:t>How many thousands are in 4,832?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13" y="3199314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</a:t>
            </a:r>
            <a:r>
              <a:rPr lang="en-US" sz="2800" dirty="0">
                <a:latin typeface="Calibri" panose="020F0502020204030204" pitchFamily="34" charset="0"/>
              </a:rPr>
              <a:t>Complete the part-whole model.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02" y="3721448"/>
            <a:ext cx="2530176" cy="25329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7986" y="3983058"/>
            <a:ext cx="117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9,931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8774" y="5476729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84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>
                <a:latin typeface="Calibri" panose="020F0502020204030204" pitchFamily="34" charset="0"/>
              </a:rPr>
              <a:t>Complete the sequence.</a:t>
            </a:r>
          </a:p>
          <a:p>
            <a:r>
              <a:rPr lang="en-US" sz="2800" dirty="0">
                <a:latin typeface="Calibri" panose="020F0502020204030204" pitchFamily="34" charset="0"/>
              </a:rPr>
              <a:t>            1,000   2,000   3,000   _______   ______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3" y="1876195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   </a:t>
            </a:r>
            <a:r>
              <a:rPr lang="en-US" sz="2800" dirty="0">
                <a:latin typeface="Calibri" panose="020F0502020204030204" pitchFamily="34" charset="0"/>
              </a:rPr>
              <a:t>How many thousands are in 4,832?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13" y="3199314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</a:t>
            </a:r>
            <a:r>
              <a:rPr lang="en-US" sz="2800" dirty="0">
                <a:latin typeface="Calibri" panose="020F0502020204030204" pitchFamily="34" charset="0"/>
              </a:rPr>
              <a:t>Complete the part-whole model.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02" y="3721448"/>
            <a:ext cx="2530176" cy="25329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7986" y="3983058"/>
            <a:ext cx="117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9,931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8774" y="5476729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6641" y="983420"/>
            <a:ext cx="121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0895" y="983963"/>
            <a:ext cx="119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2120" y="2398329"/>
            <a:ext cx="235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 thousands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4072" y="5493584"/>
            <a:ext cx="281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9,000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2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2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96627" y="2448365"/>
            <a:ext cx="7215607" cy="669261"/>
            <a:chOff x="850232" y="3272589"/>
            <a:chExt cx="7579894" cy="57751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40302" y="3049031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59134" y="3046969"/>
            <a:ext cx="122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10,000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8401" y="3050037"/>
            <a:ext cx="9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1,000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08577" y="3049031"/>
            <a:ext cx="98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2,000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05773" y="3050037"/>
            <a:ext cx="91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3,000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78537" y="3049031"/>
            <a:ext cx="91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4,000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33922" y="3049031"/>
            <a:ext cx="897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5,000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12254" y="3049031"/>
            <a:ext cx="1005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6,000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94769" y="3049031"/>
            <a:ext cx="894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7,000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30983" y="3049031"/>
            <a:ext cx="87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8,000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52544" y="3049031"/>
            <a:ext cx="897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9,000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30753" y="3675891"/>
            <a:ext cx="13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 metres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01252" y="3675891"/>
            <a:ext cx="1443124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470184" y="1252017"/>
            <a:ext cx="170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kilometres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291378" y="1252018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440302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47361" y="1996764"/>
            <a:ext cx="9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64812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95948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8754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29493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55732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57693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64995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90208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17473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234932" y="4656987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0 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26167" y="4656987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1,000 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26167" y="4656987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2,000 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26167" y="4656987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3,000 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26167" y="4656987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4,000 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5,000 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6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6,000 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7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7,000 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8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8,000 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9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9,000 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40030" y="4656987"/>
            <a:ext cx="375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10,000 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2" grpId="0" animBg="1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 rot="5400000">
            <a:off x="1310170" y="1776251"/>
            <a:ext cx="2349580" cy="917599"/>
            <a:chOff x="4640177" y="3272589"/>
            <a:chExt cx="3789949" cy="577516"/>
          </a:xfrm>
        </p:grpSpPr>
        <p:cxnSp>
          <p:nvCxnSpPr>
            <p:cNvPr id="33" name="Straight Connector 32"/>
            <p:cNvCxnSpPr/>
            <p:nvPr/>
          </p:nvCxnSpPr>
          <p:spPr>
            <a:xfrm rot="16200000">
              <a:off x="6531142" y="1677898"/>
              <a:ext cx="1" cy="37819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168220" y="3146530"/>
            <a:ext cx="118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74099" y="2704120"/>
            <a:ext cx="10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4,050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05234" y="2234204"/>
            <a:ext cx="1115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4,100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05234" y="1764444"/>
            <a:ext cx="97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4,150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9909" y="1294183"/>
            <a:ext cx="953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4,200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21650" y="839230"/>
            <a:ext cx="98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4,250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6875" y="3146530"/>
            <a:ext cx="46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97485" y="3146530"/>
            <a:ext cx="446864" cy="44241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2943760" y="31465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967944" y="2709090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50 m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38" y="2675810"/>
            <a:ext cx="2530176" cy="253290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253787" y="2973555"/>
            <a:ext cx="14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4,050 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17144" y="4406115"/>
            <a:ext cx="125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4,000 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82729" y="4406114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 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96219" y="4398139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67944" y="2234204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100 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69558" y="1764286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150 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69558" y="1281147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200 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67943" y="808745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250 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253787" y="2973554"/>
            <a:ext cx="14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4,100 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098945" y="4398139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100 m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111051" y="3150212"/>
            <a:ext cx="164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km and m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076391" y="3169466"/>
            <a:ext cx="1458802" cy="44241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6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4" grpId="2"/>
      <p:bldP spid="76" grpId="0"/>
      <p:bldP spid="77" grpId="0"/>
      <p:bldP spid="78" grpId="0"/>
      <p:bldP spid="79" grpId="0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 rot="16200000">
            <a:off x="4779854" y="966987"/>
            <a:ext cx="3099423" cy="3055146"/>
            <a:chOff x="268171" y="249049"/>
            <a:chExt cx="2498576" cy="2448272"/>
          </a:xfrm>
        </p:grpSpPr>
        <p:sp>
          <p:nvSpPr>
            <p:cNvPr id="34" name="Oval 33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5" name="Oval 34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6" name="Oval 35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51661" y="1080162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km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1,000 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22719" y="2226324"/>
            <a:ext cx="89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km</a:t>
            </a:r>
            <a:endParaRPr lang="en-GB" sz="2800" dirty="0"/>
          </a:p>
        </p:txBody>
      </p:sp>
      <p:sp>
        <p:nvSpPr>
          <p:cNvPr id="42" name="Rectangle 41"/>
          <p:cNvSpPr/>
          <p:nvPr/>
        </p:nvSpPr>
        <p:spPr>
          <a:xfrm>
            <a:off x="4801992" y="4929829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1,200 m</a:t>
            </a:r>
            <a:endParaRPr lang="en-GB" sz="3200" dirty="0"/>
          </a:p>
        </p:txBody>
      </p:sp>
      <p:sp>
        <p:nvSpPr>
          <p:cNvPr id="43" name="Rectangle 42"/>
          <p:cNvSpPr/>
          <p:nvPr/>
        </p:nvSpPr>
        <p:spPr>
          <a:xfrm>
            <a:off x="6735816" y="3215516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200 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60956" y="1250384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800 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46260" y="1564697"/>
                <a:ext cx="24160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800 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60" y="1564697"/>
                <a:ext cx="2416046" cy="523220"/>
              </a:xfrm>
              <a:prstGeom prst="rect">
                <a:avLst/>
              </a:prstGeom>
              <a:blipFill>
                <a:blip r:embed="rId5"/>
                <a:stretch>
                  <a:fillRect l="-5303" t="-15116" r="-404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47381"/>
              </p:ext>
            </p:extLst>
          </p:nvPr>
        </p:nvGraphicFramePr>
        <p:xfrm>
          <a:off x="1168271" y="4341940"/>
          <a:ext cx="6186812" cy="11757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3555">
                  <a:extLst>
                    <a:ext uri="{9D8B030D-6E8A-4147-A177-3AD203B41FA5}">
                      <a16:colId xmlns:a16="http://schemas.microsoft.com/office/drawing/2014/main" xmlns="" val="1294895469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xmlns="" val="895830985"/>
                    </a:ext>
                  </a:extLst>
                </a:gridCol>
                <a:gridCol w="3422468">
                  <a:extLst>
                    <a:ext uri="{9D8B030D-6E8A-4147-A177-3AD203B41FA5}">
                      <a16:colId xmlns:a16="http://schemas.microsoft.com/office/drawing/2014/main" xmlns="" val="1566089018"/>
                    </a:ext>
                  </a:extLst>
                </a:gridCol>
              </a:tblGrid>
              <a:tr h="570284">
                <a:tc gridSpan="3"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7394167"/>
                  </a:ext>
                </a:extLst>
              </a:tr>
              <a:tr h="596659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600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8613784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3389212" y="1543385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200 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199198" y="2614610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 km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2,000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57787" y="3143594"/>
                <a:ext cx="20585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</a:rPr>
                  <a:t>600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ea typeface="Cambria Math" panose="02040503050406030204" pitchFamily="18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87" y="3143594"/>
                <a:ext cx="2058577" cy="523220"/>
              </a:xfrm>
              <a:prstGeom prst="rect">
                <a:avLst/>
              </a:prstGeom>
              <a:blipFill>
                <a:blip r:embed="rId6"/>
                <a:stretch>
                  <a:fillRect l="-621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129162" y="3143594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800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07142" y="3653498"/>
                <a:ext cx="24160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800 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42" y="3653498"/>
                <a:ext cx="2416046" cy="523220"/>
              </a:xfrm>
              <a:prstGeom prst="rect">
                <a:avLst/>
              </a:prstGeom>
              <a:blipFill>
                <a:blip r:embed="rId7"/>
                <a:stretch>
                  <a:fillRect l="-5051" t="-13953" r="-429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556225" y="3662560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1,200 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0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6" grpId="0"/>
      <p:bldP spid="48" grpId="0"/>
      <p:bldP spid="19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1.8|13.2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|11.3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.5|1.1|1.2|1.2|1|1.2|1.3|1.2|1.3|1.1|7.6|11.1|2.1|3.3|8.4|2.6|6.2|2|1.8|0.7|5.6|1|2.9|0.5|3|0.9|2.9|0.8|3.4|0.7|2.7|0.9|4.5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.9|11.7|5.5|0.3|4.9|5.9|4.1|2.4|4.9|3.4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9.1|12.4|3.7|10.2|17|10|3.3|3.2|8.7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3.4|1.9|4.5|1.7|1.6|1.8|1.7|1.7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8.9|7.1|6.8|4|4.6|6.7|5.4|10.4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5|2.7|3|4.5|5|10.1|2.7|7.1|7.6|7.3|10.5|7.3|4.6|6.4|6.1|0.4|4.3|3.2|3.8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7D550A-DAA5-482C-941F-748CCCC4B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5865</TotalTime>
  <Words>309</Words>
  <Application>Microsoft Office PowerPoint</Application>
  <PresentationFormat>On-screen Show (4:3)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Comic Sans MS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Vicky 2. Sanderson</cp:lastModifiedBy>
  <cp:revision>525</cp:revision>
  <dcterms:created xsi:type="dcterms:W3CDTF">2019-07-05T11:02:13Z</dcterms:created>
  <dcterms:modified xsi:type="dcterms:W3CDTF">2021-01-18T13:56:14Z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