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0" r:id="rId2"/>
  </p:sldMasterIdLst>
  <p:notesMasterIdLst>
    <p:notesMasterId r:id="rId15"/>
  </p:notesMasterIdLst>
  <p:handoutMasterIdLst>
    <p:handoutMasterId r:id="rId16"/>
  </p:handout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69" r:id="rId11"/>
    <p:sldId id="266" r:id="rId12"/>
    <p:sldId id="267" r:id="rId13"/>
    <p:sldId id="268" r:id="rId14"/>
  </p:sldIdLst>
  <p:sldSz cx="13208000" cy="9906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E73"/>
    <a:srgbClr val="B49381"/>
    <a:srgbClr val="CD8E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8" autoAdjust="0"/>
    <p:restoredTop sz="94660"/>
  </p:normalViewPr>
  <p:slideViewPr>
    <p:cSldViewPr snapToGrid="0">
      <p:cViewPr varScale="1">
        <p:scale>
          <a:sx n="61" d="100"/>
          <a:sy n="61" d="100"/>
        </p:scale>
        <p:origin x="15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913D8-7035-154D-9D4E-131B6158959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31E5C-D724-1A45-8047-93DE5F4DC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119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7EB75-FE2A-A04F-A2C9-18C51E13015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C28CD-179B-4246-8659-B3D9E2B8D3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25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1000" y="1624322"/>
            <a:ext cx="9906000" cy="3448756"/>
          </a:xfrm>
        </p:spPr>
        <p:txBody>
          <a:bodyPr anchor="b">
            <a:normAutofit/>
          </a:bodyPr>
          <a:lstStyle>
            <a:lvl1pPr algn="ctr">
              <a:defRPr sz="6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1000" y="5202945"/>
            <a:ext cx="9906000" cy="2391656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95281" indent="0" algn="ctr">
              <a:buNone/>
              <a:defRPr sz="3033"/>
            </a:lvl2pPr>
            <a:lvl3pPr marL="990562" indent="0" algn="ctr">
              <a:buNone/>
              <a:defRPr sz="2600"/>
            </a:lvl3pPr>
            <a:lvl4pPr marL="1485843" indent="0" algn="ctr">
              <a:buNone/>
              <a:defRPr sz="2167"/>
            </a:lvl4pPr>
            <a:lvl5pPr marL="1981124" indent="0" algn="ctr">
              <a:buNone/>
              <a:defRPr sz="2167"/>
            </a:lvl5pPr>
            <a:lvl6pPr marL="2476405" indent="0" algn="ctr">
              <a:buNone/>
              <a:defRPr sz="2167"/>
            </a:lvl6pPr>
            <a:lvl7pPr marL="2971686" indent="0" algn="ctr">
              <a:buNone/>
              <a:defRPr sz="2167"/>
            </a:lvl7pPr>
            <a:lvl8pPr marL="3466967" indent="0" algn="ctr">
              <a:buNone/>
              <a:defRPr sz="2167"/>
            </a:lvl8pPr>
            <a:lvl9pPr marL="3962248" indent="0" algn="ctr">
              <a:buNone/>
              <a:defRPr sz="216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376B-DD5D-4D40-BD70-E4F711980C57}" type="datetime1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www.literacyshed.com (C)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1159-7C90-419A-AC83-057C69CB7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27111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B692-2C76-3348-A16E-865EEAA55436}" type="datetime1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www.literacyshed.com (C)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1159-7C90-419A-AC83-057C69CB7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185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1975" y="520527"/>
            <a:ext cx="2847975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8050" y="520523"/>
            <a:ext cx="8378825" cy="839487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2CCB-A6C3-BE46-8079-7D6C1EF49289}" type="datetime1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www.literacyshed.com (C)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1159-7C90-419A-AC83-057C69CB7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1297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" y="3627272"/>
            <a:ext cx="8595057" cy="25824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533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037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055" y="527404"/>
            <a:ext cx="11391900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8051" y="9181399"/>
            <a:ext cx="2971800" cy="52740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defTabSz="660374">
              <a:defRPr/>
            </a:pPr>
            <a:fld id="{45335E50-1930-44E5-9B14-893AFBD95C69}" type="datetimeFigureOut">
              <a:rPr lang="en-GB" sz="2600" smtClean="0">
                <a:solidFill>
                  <a:prstClr val="black"/>
                </a:solidFill>
              </a:rPr>
              <a:pPr defTabSz="660374">
                <a:defRPr/>
              </a:pPr>
              <a:t>10/02/2021</a:t>
            </a:fld>
            <a:endParaRPr lang="en-GB" sz="26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5155" y="9181399"/>
            <a:ext cx="4457700" cy="52740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defTabSz="660374">
              <a:defRPr/>
            </a:pPr>
            <a:endParaRPr lang="en-GB" sz="26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8151" y="9181399"/>
            <a:ext cx="2971800" cy="52740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defTabSz="660374">
              <a:defRPr/>
            </a:pPr>
            <a:fld id="{108BBDC2-4ED5-4A8D-A28C-1B3F6D2413F0}" type="slidenum">
              <a:rPr lang="en-GB" sz="2600" smtClean="0">
                <a:solidFill>
                  <a:prstClr val="black"/>
                </a:solidFill>
              </a:rPr>
              <a:pPr defTabSz="660374">
                <a:defRPr/>
              </a:pPr>
              <a:t>‹#›</a:t>
            </a:fld>
            <a:endParaRPr lang="en-GB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85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28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F505-C9AB-3146-A8FE-E3FC18CD068E}" type="datetime1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www.literacyshed.com (C)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1159-7C90-419A-AC83-057C69CB7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03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175" y="2473500"/>
            <a:ext cx="11391900" cy="4118412"/>
          </a:xfrm>
        </p:spPr>
        <p:txBody>
          <a:bodyPr anchor="b">
            <a:normAutofit/>
          </a:bodyPr>
          <a:lstStyle>
            <a:lvl1pPr>
              <a:defRPr sz="6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175" y="6576030"/>
            <a:ext cx="11391900" cy="2166937"/>
          </a:xfrm>
        </p:spPr>
        <p:txBody>
          <a:bodyPr anchor="t">
            <a:normAutofit/>
          </a:bodyPr>
          <a:lstStyle>
            <a:lvl1pPr marL="0" indent="0">
              <a:buNone/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95281" indent="0">
              <a:buNone/>
              <a:defRPr sz="1951">
                <a:solidFill>
                  <a:schemeClr val="tx1">
                    <a:tint val="75000"/>
                  </a:schemeClr>
                </a:solidFill>
              </a:defRPr>
            </a:lvl2pPr>
            <a:lvl3pPr marL="990562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43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4pPr>
            <a:lvl5pPr marL="1981124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5pPr>
            <a:lvl6pPr marL="2476405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6pPr>
            <a:lvl7pPr marL="2971686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7pPr>
            <a:lvl8pPr marL="3466967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8pPr>
            <a:lvl9pPr marL="3962248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38FA-F95B-054E-BE8D-72A409129234}" type="datetime1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www.literacyshed.com (C)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1159-7C90-419A-AC83-057C69CB7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29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5555" y="2641604"/>
            <a:ext cx="5613400" cy="628526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6551" y="2641604"/>
            <a:ext cx="5613400" cy="628526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22F3-EAEE-ED48-9C4E-B4B6B7B47265}" type="datetime1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www.literacyshed.com (C) 2017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1159-7C90-419A-AC83-057C69CB7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59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555" y="2429341"/>
            <a:ext cx="5585884" cy="119267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1"/>
            </a:lvl1pPr>
            <a:lvl2pPr marL="495281" indent="0">
              <a:buNone/>
              <a:defRPr sz="2167" b="1"/>
            </a:lvl2pPr>
            <a:lvl3pPr marL="990562" indent="0">
              <a:buNone/>
              <a:defRPr sz="1951" b="1"/>
            </a:lvl3pPr>
            <a:lvl4pPr marL="1485843" indent="0">
              <a:buNone/>
              <a:defRPr sz="1733" b="1"/>
            </a:lvl4pPr>
            <a:lvl5pPr marL="1981124" indent="0">
              <a:buNone/>
              <a:defRPr sz="1733" b="1"/>
            </a:lvl5pPr>
            <a:lvl6pPr marL="2476405" indent="0">
              <a:buNone/>
              <a:defRPr sz="1733" b="1"/>
            </a:lvl6pPr>
            <a:lvl7pPr marL="2971686" indent="0">
              <a:buNone/>
              <a:defRPr sz="1733" b="1"/>
            </a:lvl7pPr>
            <a:lvl8pPr marL="3466967" indent="0">
              <a:buNone/>
              <a:defRPr sz="1733" b="1"/>
            </a:lvl8pPr>
            <a:lvl9pPr marL="3962248" indent="0">
              <a:buNone/>
              <a:defRPr sz="17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5555" y="3622018"/>
            <a:ext cx="5585884" cy="53163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6553" y="2429341"/>
            <a:ext cx="5613403" cy="119267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600" b="1"/>
            </a:lvl1pPr>
            <a:lvl2pPr marL="495281" indent="0">
              <a:buNone/>
              <a:defRPr sz="2167" b="1"/>
            </a:lvl2pPr>
            <a:lvl3pPr marL="990562" indent="0">
              <a:buNone/>
              <a:defRPr sz="1951" b="1"/>
            </a:lvl3pPr>
            <a:lvl4pPr marL="1485843" indent="0">
              <a:buNone/>
              <a:defRPr sz="1733" b="1"/>
            </a:lvl4pPr>
            <a:lvl5pPr marL="1981124" indent="0">
              <a:buNone/>
              <a:defRPr sz="1733" b="1"/>
            </a:lvl5pPr>
            <a:lvl6pPr marL="2476405" indent="0">
              <a:buNone/>
              <a:defRPr sz="1733" b="1"/>
            </a:lvl6pPr>
            <a:lvl7pPr marL="2971686" indent="0">
              <a:buNone/>
              <a:defRPr sz="1733" b="1"/>
            </a:lvl7pPr>
            <a:lvl8pPr marL="3466967" indent="0">
              <a:buNone/>
              <a:defRPr sz="1733" b="1"/>
            </a:lvl8pPr>
            <a:lvl9pPr marL="3962248" indent="0">
              <a:buNone/>
              <a:defRPr sz="17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6553" y="3622018"/>
            <a:ext cx="5613403" cy="53163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216C-DC63-0D4D-A16D-6563FD1615A8}" type="datetime1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www.literacyshed.com (C) 2017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1159-7C90-419A-AC83-057C69CB775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4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6C76-8ED4-7D45-A6CE-BC74D793368C}" type="datetime1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www.literacyshed.com (C)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1159-7C90-419A-AC83-057C69CB7758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1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DB7D-49CD-5341-8AC6-0E45A3A470E7}" type="datetime1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www.literacyshed.com (C) 2017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1159-7C90-419A-AC83-057C69CB7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5124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355" y="660402"/>
            <a:ext cx="4259580" cy="2311396"/>
          </a:xfrm>
        </p:spPr>
        <p:txBody>
          <a:bodyPr anchor="b">
            <a:normAutofit/>
          </a:bodyPr>
          <a:lstStyle>
            <a:lvl1pPr>
              <a:defRPr sz="346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3405" y="1430870"/>
            <a:ext cx="6686551" cy="7044267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1355" y="2971802"/>
            <a:ext cx="4259580" cy="550333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733"/>
            </a:lvl1pPr>
            <a:lvl2pPr marL="495281" indent="0">
              <a:buNone/>
              <a:defRPr sz="1300"/>
            </a:lvl2pPr>
            <a:lvl3pPr marL="990562" indent="0">
              <a:buNone/>
              <a:defRPr sz="1084"/>
            </a:lvl3pPr>
            <a:lvl4pPr marL="1485843" indent="0">
              <a:buNone/>
              <a:defRPr sz="975"/>
            </a:lvl4pPr>
            <a:lvl5pPr marL="1981124" indent="0">
              <a:buNone/>
              <a:defRPr sz="975"/>
            </a:lvl5pPr>
            <a:lvl6pPr marL="2476405" indent="0">
              <a:buNone/>
              <a:defRPr sz="975"/>
            </a:lvl6pPr>
            <a:lvl7pPr marL="2971686" indent="0">
              <a:buNone/>
              <a:defRPr sz="975"/>
            </a:lvl7pPr>
            <a:lvl8pPr marL="3466967" indent="0">
              <a:buNone/>
              <a:defRPr sz="975"/>
            </a:lvl8pPr>
            <a:lvl9pPr marL="3962248" indent="0">
              <a:buNone/>
              <a:defRPr sz="9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7183-BCE5-A940-96F7-6CB623A602E0}" type="datetime1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www.literacyshed.com (C) 2017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1159-7C90-419A-AC83-057C69CB7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5732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355" y="660400"/>
            <a:ext cx="4259580" cy="2311400"/>
          </a:xfrm>
        </p:spPr>
        <p:txBody>
          <a:bodyPr anchor="b">
            <a:normAutofit/>
          </a:bodyPr>
          <a:lstStyle>
            <a:lvl1pPr>
              <a:defRPr sz="346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3405" y="1430870"/>
            <a:ext cx="6686551" cy="7044267"/>
          </a:xfrm>
        </p:spPr>
        <p:txBody>
          <a:bodyPr/>
          <a:lstStyle>
            <a:lvl1pPr marL="0" indent="0">
              <a:buNone/>
              <a:defRPr sz="3467"/>
            </a:lvl1pPr>
            <a:lvl2pPr marL="495281" indent="0">
              <a:buNone/>
              <a:defRPr sz="3033"/>
            </a:lvl2pPr>
            <a:lvl3pPr marL="990562" indent="0">
              <a:buNone/>
              <a:defRPr sz="2600"/>
            </a:lvl3pPr>
            <a:lvl4pPr marL="1485843" indent="0">
              <a:buNone/>
              <a:defRPr sz="2167"/>
            </a:lvl4pPr>
            <a:lvl5pPr marL="1981124" indent="0">
              <a:buNone/>
              <a:defRPr sz="2167"/>
            </a:lvl5pPr>
            <a:lvl6pPr marL="2476405" indent="0">
              <a:buNone/>
              <a:defRPr sz="2167"/>
            </a:lvl6pPr>
            <a:lvl7pPr marL="2971686" indent="0">
              <a:buNone/>
              <a:defRPr sz="2167"/>
            </a:lvl7pPr>
            <a:lvl8pPr marL="3466967" indent="0">
              <a:buNone/>
              <a:defRPr sz="2167"/>
            </a:lvl8pPr>
            <a:lvl9pPr marL="3962248" indent="0">
              <a:buNone/>
              <a:defRPr sz="21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1355" y="2971804"/>
            <a:ext cx="4259580" cy="550333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733"/>
            </a:lvl1pPr>
            <a:lvl2pPr marL="495281" indent="0">
              <a:buNone/>
              <a:defRPr sz="1300"/>
            </a:lvl2pPr>
            <a:lvl3pPr marL="990562" indent="0">
              <a:buNone/>
              <a:defRPr sz="1084"/>
            </a:lvl3pPr>
            <a:lvl4pPr marL="1485843" indent="0">
              <a:buNone/>
              <a:defRPr sz="975"/>
            </a:lvl4pPr>
            <a:lvl5pPr marL="1981124" indent="0">
              <a:buNone/>
              <a:defRPr sz="975"/>
            </a:lvl5pPr>
            <a:lvl6pPr marL="2476405" indent="0">
              <a:buNone/>
              <a:defRPr sz="975"/>
            </a:lvl6pPr>
            <a:lvl7pPr marL="2971686" indent="0">
              <a:buNone/>
              <a:defRPr sz="975"/>
            </a:lvl7pPr>
            <a:lvl8pPr marL="3466967" indent="0">
              <a:buNone/>
              <a:defRPr sz="975"/>
            </a:lvl8pPr>
            <a:lvl9pPr marL="3962248" indent="0">
              <a:buNone/>
              <a:defRPr sz="9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CAD9-9D3F-804E-A247-3F518D99BF09}" type="datetime1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www.literacyshed.com (C) 2017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1159-7C90-419A-AC83-057C69CB7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285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5555" y="528324"/>
            <a:ext cx="11391900" cy="1914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555" y="2641604"/>
            <a:ext cx="11391900" cy="6285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051" y="9181399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67F8630-C1E8-EF4D-963B-3AFBD814E3CB}" type="datetime1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5155" y="9181399"/>
            <a:ext cx="4457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smtClean="0"/>
              <a:t>www.literacyshed.com (C)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5655" y="9181399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41159-7C90-419A-AC83-057C69CB7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0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dt="0"/>
  <p:txStyles>
    <p:titleStyle>
      <a:lvl1pPr algn="l" defTabSz="990562" rtl="0" eaLnBrk="1" latinLnBrk="0" hangingPunct="1">
        <a:lnSpc>
          <a:spcPct val="90000"/>
        </a:lnSpc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62" rtl="0" eaLnBrk="1" latinLnBrk="0" hangingPunct="1">
        <a:lnSpc>
          <a:spcPct val="90000"/>
        </a:lnSpc>
        <a:spcBef>
          <a:spcPts val="1084"/>
        </a:spcBef>
        <a:buFont typeface="Wingdings 2" pitchFamily="18" charset="2"/>
        <a:buChar char=""/>
        <a:defRPr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3" indent="-247642" algn="l" defTabSz="990562" rtl="0" eaLnBrk="1" latinLnBrk="0" hangingPunct="1">
        <a:lnSpc>
          <a:spcPct val="90000"/>
        </a:lnSpc>
        <a:spcBef>
          <a:spcPts val="541"/>
        </a:spcBef>
        <a:buFont typeface="Wingdings 2" pitchFamily="18" charset="2"/>
        <a:buChar char="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04" indent="-247642" algn="l" defTabSz="990562" rtl="0" eaLnBrk="1" latinLnBrk="0" hangingPunct="1">
        <a:lnSpc>
          <a:spcPct val="90000"/>
        </a:lnSpc>
        <a:spcBef>
          <a:spcPts val="541"/>
        </a:spcBef>
        <a:buFont typeface="Wingdings 2" pitchFamily="18" charset="2"/>
        <a:buChar char=""/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85" indent="-247642" algn="l" defTabSz="990562" rtl="0" eaLnBrk="1" latinLnBrk="0" hangingPunct="1">
        <a:lnSpc>
          <a:spcPct val="90000"/>
        </a:lnSpc>
        <a:spcBef>
          <a:spcPts val="541"/>
        </a:spcBef>
        <a:buFont typeface="Wingdings 2" pitchFamily="18" charset="2"/>
        <a:buChar char=""/>
        <a:defRPr sz="1951" kern="1200">
          <a:solidFill>
            <a:schemeClr val="tx1"/>
          </a:solidFill>
          <a:latin typeface="+mn-lt"/>
          <a:ea typeface="+mn-ea"/>
          <a:cs typeface="+mn-cs"/>
        </a:defRPr>
      </a:lvl4pPr>
      <a:lvl5pPr marL="2228766" indent="-247642" algn="l" defTabSz="990562" rtl="0" eaLnBrk="1" latinLnBrk="0" hangingPunct="1">
        <a:lnSpc>
          <a:spcPct val="90000"/>
        </a:lnSpc>
        <a:spcBef>
          <a:spcPts val="541"/>
        </a:spcBef>
        <a:buFont typeface="Wingdings 2" pitchFamily="18" charset="2"/>
        <a:buChar char=""/>
        <a:defRPr sz="1951" kern="1200">
          <a:solidFill>
            <a:schemeClr val="tx1"/>
          </a:solidFill>
          <a:latin typeface="+mn-lt"/>
          <a:ea typeface="+mn-ea"/>
          <a:cs typeface="+mn-cs"/>
        </a:defRPr>
      </a:lvl5pPr>
      <a:lvl6pPr marL="2724047" indent="-247642" algn="l" defTabSz="990562" rtl="0" eaLnBrk="1" latinLnBrk="0" hangingPunct="1">
        <a:spcBef>
          <a:spcPct val="20000"/>
        </a:spcBef>
        <a:buFont typeface="Wingdings 2" pitchFamily="18" charset="2"/>
        <a:buChar char=""/>
        <a:defRPr sz="1951" kern="1200">
          <a:solidFill>
            <a:schemeClr val="tx1"/>
          </a:solidFill>
          <a:latin typeface="+mn-lt"/>
          <a:ea typeface="+mn-ea"/>
          <a:cs typeface="+mn-cs"/>
        </a:defRPr>
      </a:lvl6pPr>
      <a:lvl7pPr marL="3219328" indent="-247642" algn="l" defTabSz="990562" rtl="0" eaLnBrk="1" latinLnBrk="0" hangingPunct="1">
        <a:spcBef>
          <a:spcPct val="20000"/>
        </a:spcBef>
        <a:buFont typeface="Wingdings 2" pitchFamily="18" charset="2"/>
        <a:buChar char=""/>
        <a:defRPr sz="1951" kern="1200">
          <a:solidFill>
            <a:schemeClr val="tx1"/>
          </a:solidFill>
          <a:latin typeface="+mn-lt"/>
          <a:ea typeface="+mn-ea"/>
          <a:cs typeface="+mn-cs"/>
        </a:defRPr>
      </a:lvl7pPr>
      <a:lvl8pPr marL="3714608" indent="-247642" algn="l" defTabSz="990562" rtl="0" eaLnBrk="1" latinLnBrk="0" hangingPunct="1">
        <a:spcBef>
          <a:spcPct val="20000"/>
        </a:spcBef>
        <a:buFont typeface="Wingdings 2" pitchFamily="18" charset="2"/>
        <a:buChar char=""/>
        <a:defRPr sz="1951" kern="1200">
          <a:solidFill>
            <a:schemeClr val="tx1"/>
          </a:solidFill>
          <a:latin typeface="+mn-lt"/>
          <a:ea typeface="+mn-ea"/>
          <a:cs typeface="+mn-cs"/>
        </a:defRPr>
      </a:lvl8pPr>
      <a:lvl9pPr marL="4209889" indent="-247642" algn="l" defTabSz="990562" rtl="0" eaLnBrk="1" latinLnBrk="0" hangingPunct="1">
        <a:spcBef>
          <a:spcPct val="20000"/>
        </a:spcBef>
        <a:buFont typeface="Wingdings 2" pitchFamily="18" charset="2"/>
        <a:buChar char=""/>
        <a:defRPr sz="19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62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1pPr>
      <a:lvl2pPr marL="495281" algn="l" defTabSz="990562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2pPr>
      <a:lvl3pPr marL="990562" algn="l" defTabSz="990562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3pPr>
      <a:lvl4pPr marL="1485843" algn="l" defTabSz="990562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4pPr>
      <a:lvl5pPr marL="1981124" algn="l" defTabSz="990562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5pPr>
      <a:lvl6pPr marL="2476405" algn="l" defTabSz="990562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6" algn="l" defTabSz="990562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7pPr>
      <a:lvl8pPr marL="3466967" algn="l" defTabSz="990562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8pPr>
      <a:lvl9pPr marL="3962248" algn="l" defTabSz="990562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320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8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</p:sldLayoutIdLst>
  <p:txStyles>
    <p:titleStyle>
      <a:lvl1pPr algn="ctr" defTabSz="660374" rtl="0" eaLnBrk="1" latinLnBrk="0" hangingPunct="1"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5281" indent="-495281" algn="l" defTabSz="660374" rtl="0" eaLnBrk="1" latinLnBrk="0" hangingPunct="1">
        <a:spcBef>
          <a:spcPct val="20000"/>
        </a:spcBef>
        <a:buFont typeface="Arial"/>
        <a:buChar char="•"/>
        <a:defRPr sz="4623" kern="1200">
          <a:solidFill>
            <a:schemeClr val="tx1"/>
          </a:solidFill>
          <a:latin typeface="+mn-lt"/>
          <a:ea typeface="+mn-ea"/>
          <a:cs typeface="+mn-cs"/>
        </a:defRPr>
      </a:lvl1pPr>
      <a:lvl2pPr marL="1073111" indent="-412735" algn="l" defTabSz="660374" rtl="0" eaLnBrk="1" latinLnBrk="0" hangingPunct="1">
        <a:spcBef>
          <a:spcPct val="20000"/>
        </a:spcBef>
        <a:buFont typeface="Arial"/>
        <a:buChar char="–"/>
        <a:defRPr sz="4044" kern="1200">
          <a:solidFill>
            <a:schemeClr val="tx1"/>
          </a:solidFill>
          <a:latin typeface="+mn-lt"/>
          <a:ea typeface="+mn-ea"/>
          <a:cs typeface="+mn-cs"/>
        </a:defRPr>
      </a:lvl2pPr>
      <a:lvl3pPr marL="1650937" indent="-330188" algn="l" defTabSz="660374" rtl="0" eaLnBrk="1" latinLnBrk="0" hangingPunct="1">
        <a:spcBef>
          <a:spcPct val="20000"/>
        </a:spcBef>
        <a:buFont typeface="Arial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311312" indent="-330188" algn="l" defTabSz="660374" rtl="0" eaLnBrk="1" latinLnBrk="0" hangingPunct="1">
        <a:spcBef>
          <a:spcPct val="20000"/>
        </a:spcBef>
        <a:buFont typeface="Arial"/>
        <a:buChar char="–"/>
        <a:defRPr sz="2889" kern="1200">
          <a:solidFill>
            <a:schemeClr val="tx1"/>
          </a:solidFill>
          <a:latin typeface="+mn-lt"/>
          <a:ea typeface="+mn-ea"/>
          <a:cs typeface="+mn-cs"/>
        </a:defRPr>
      </a:lvl4pPr>
      <a:lvl5pPr marL="2971686" indent="-330188" algn="l" defTabSz="660374" rtl="0" eaLnBrk="1" latinLnBrk="0" hangingPunct="1">
        <a:spcBef>
          <a:spcPct val="20000"/>
        </a:spcBef>
        <a:buFont typeface="Arial"/>
        <a:buChar char="»"/>
        <a:defRPr sz="2889" kern="1200">
          <a:solidFill>
            <a:schemeClr val="tx1"/>
          </a:solidFill>
          <a:latin typeface="+mn-lt"/>
          <a:ea typeface="+mn-ea"/>
          <a:cs typeface="+mn-cs"/>
        </a:defRPr>
      </a:lvl5pPr>
      <a:lvl6pPr marL="3632060" indent="-330188" algn="l" defTabSz="660374" rtl="0" eaLnBrk="1" latinLnBrk="0" hangingPunct="1">
        <a:spcBef>
          <a:spcPct val="20000"/>
        </a:spcBef>
        <a:buFont typeface="Arial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6pPr>
      <a:lvl7pPr marL="4292435" indent="-330188" algn="l" defTabSz="660374" rtl="0" eaLnBrk="1" latinLnBrk="0" hangingPunct="1">
        <a:spcBef>
          <a:spcPct val="20000"/>
        </a:spcBef>
        <a:buFont typeface="Arial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7pPr>
      <a:lvl8pPr marL="4952810" indent="-330188" algn="l" defTabSz="660374" rtl="0" eaLnBrk="1" latinLnBrk="0" hangingPunct="1">
        <a:spcBef>
          <a:spcPct val="20000"/>
        </a:spcBef>
        <a:buFont typeface="Arial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8pPr>
      <a:lvl9pPr marL="5613184" indent="-330188" algn="l" defTabSz="660374" rtl="0" eaLnBrk="1" latinLnBrk="0" hangingPunct="1">
        <a:spcBef>
          <a:spcPct val="20000"/>
        </a:spcBef>
        <a:buFont typeface="Arial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03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74" algn="l" defTabSz="6603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0" algn="l" defTabSz="6603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24" algn="l" defTabSz="6603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498" algn="l" defTabSz="6603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73" algn="l" defTabSz="6603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48" algn="l" defTabSz="6603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23" algn="l" defTabSz="6603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2997" algn="l" defTabSz="66037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6895" y="765094"/>
            <a:ext cx="9987765" cy="1070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60374">
              <a:defRPr/>
            </a:pPr>
            <a:r>
              <a:rPr lang="en-GB" sz="6355" b="1" u="sng" dirty="0">
                <a:solidFill>
                  <a:prstClr val="black"/>
                </a:solidFill>
                <a:latin typeface="Calibri"/>
              </a:rPr>
              <a:t>Tuesday </a:t>
            </a:r>
            <a:r>
              <a:rPr lang="en-GB" sz="6355" b="1" u="sng" dirty="0" smtClean="0">
                <a:solidFill>
                  <a:prstClr val="black"/>
                </a:solidFill>
                <a:latin typeface="Calibri"/>
              </a:rPr>
              <a:t>23</a:t>
            </a:r>
            <a:r>
              <a:rPr lang="en-GB" sz="6355" b="1" u="sng" baseline="30000" dirty="0" smtClean="0">
                <a:solidFill>
                  <a:prstClr val="black"/>
                </a:solidFill>
                <a:latin typeface="Calibri"/>
              </a:rPr>
              <a:t>rd</a:t>
            </a:r>
            <a:r>
              <a:rPr lang="en-GB" sz="6355" b="1" u="sng" dirty="0" smtClean="0">
                <a:solidFill>
                  <a:prstClr val="black"/>
                </a:solidFill>
                <a:latin typeface="Calibri"/>
              </a:rPr>
              <a:t> February </a:t>
            </a:r>
            <a:r>
              <a:rPr lang="en-GB" sz="6355" b="1" u="sng" dirty="0">
                <a:solidFill>
                  <a:prstClr val="black"/>
                </a:solidFill>
                <a:latin typeface="Calibri"/>
              </a:rPr>
              <a:t>2021</a:t>
            </a:r>
            <a:endParaRPr lang="en-GB" sz="6355" b="1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0240" y="8931126"/>
            <a:ext cx="99877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0374">
              <a:defRPr/>
            </a:pPr>
            <a:endParaRPr lang="en-GB" sz="2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30" name="Picture 6" descr="Home Learning | Wrenthorpe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313" y="3482175"/>
            <a:ext cx="8942919" cy="455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646" y="203272"/>
            <a:ext cx="7018291" cy="915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698" y="388305"/>
            <a:ext cx="6942735" cy="909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0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49" y="187891"/>
            <a:ext cx="13162242" cy="926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9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8859" y="1610122"/>
            <a:ext cx="10516085" cy="2581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0374">
              <a:defRPr/>
            </a:pPr>
            <a:r>
              <a:rPr lang="en-GB" sz="4044" u="sng">
                <a:solidFill>
                  <a:prstClr val="black"/>
                </a:solidFill>
                <a:latin typeface="Comic Sans MS" panose="030F0702030302020204" pitchFamily="66" charset="0"/>
              </a:rPr>
              <a:t>Tuesday </a:t>
            </a:r>
            <a:r>
              <a:rPr lang="en-GB" sz="4044" u="sng" smtClean="0">
                <a:solidFill>
                  <a:prstClr val="black"/>
                </a:solidFill>
                <a:latin typeface="Comic Sans MS" panose="030F0702030302020204" pitchFamily="66" charset="0"/>
              </a:rPr>
              <a:t>23</a:t>
            </a:r>
            <a:r>
              <a:rPr lang="en-GB" sz="4044" u="sng" baseline="30000" smtClean="0">
                <a:solidFill>
                  <a:prstClr val="black"/>
                </a:solidFill>
                <a:latin typeface="Comic Sans MS" panose="030F0702030302020204" pitchFamily="66" charset="0"/>
              </a:rPr>
              <a:t>rd</a:t>
            </a:r>
            <a:r>
              <a:rPr lang="en-GB" sz="4044" u="sng" smtClean="0">
                <a:solidFill>
                  <a:prstClr val="black"/>
                </a:solidFill>
                <a:latin typeface="Comic Sans MS" panose="030F0702030302020204" pitchFamily="66" charset="0"/>
              </a:rPr>
              <a:t>  </a:t>
            </a:r>
            <a:r>
              <a:rPr lang="en-GB" sz="4044" u="sng" dirty="0">
                <a:solidFill>
                  <a:prstClr val="black"/>
                </a:solidFill>
                <a:latin typeface="Comic Sans MS" panose="030F0702030302020204" pitchFamily="66" charset="0"/>
              </a:rPr>
              <a:t>February 2021</a:t>
            </a:r>
          </a:p>
          <a:p>
            <a:pPr defTabSz="660374">
              <a:defRPr/>
            </a:pPr>
            <a:r>
              <a:rPr lang="en-GB" sz="4044" u="sng" dirty="0">
                <a:solidFill>
                  <a:prstClr val="black"/>
                </a:solidFill>
                <a:latin typeface="Comic Sans MS" panose="030F0702030302020204" pitchFamily="66" charset="0"/>
              </a:rPr>
              <a:t>English</a:t>
            </a:r>
          </a:p>
          <a:p>
            <a:pPr defTabSz="660374">
              <a:defRPr/>
            </a:pPr>
            <a:endParaRPr lang="en-GB" sz="4044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660374">
              <a:defRPr/>
            </a:pPr>
            <a:r>
              <a:rPr lang="en-GB" sz="4044" u="sng" dirty="0">
                <a:solidFill>
                  <a:prstClr val="black"/>
                </a:solidFill>
                <a:latin typeface="Comic Sans MS" panose="030F0702030302020204" pitchFamily="66" charset="0"/>
              </a:rPr>
              <a:t>WALT: Use VIPERS</a:t>
            </a:r>
            <a:endParaRPr lang="en-GB" sz="4044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952" y="137788"/>
            <a:ext cx="7355296" cy="959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803" y="2"/>
            <a:ext cx="7475032" cy="979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4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938" y="288100"/>
            <a:ext cx="9561301" cy="115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467" dirty="0"/>
              <a:t>https://soundcloud.com/talkforwriting/lockdown/s-BWLqMEakDjp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048" y="2279737"/>
            <a:ext cx="11557811" cy="5427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67" dirty="0"/>
              <a:t>Whilst listening to this poem again- I want you think about these questions:</a:t>
            </a:r>
          </a:p>
          <a:p>
            <a:endParaRPr lang="en-GB" sz="3467" dirty="0"/>
          </a:p>
          <a:p>
            <a:endParaRPr lang="en-GB" sz="3467" dirty="0"/>
          </a:p>
          <a:p>
            <a:r>
              <a:rPr lang="en-GB" sz="3467" dirty="0"/>
              <a:t>When I listen to the poem, these are the words and ideas I remember….</a:t>
            </a:r>
          </a:p>
          <a:p>
            <a:endParaRPr lang="en-GB" sz="3467" dirty="0"/>
          </a:p>
          <a:p>
            <a:endParaRPr lang="en-GB" sz="3467" dirty="0"/>
          </a:p>
          <a:p>
            <a:r>
              <a:rPr lang="en-GB" sz="3467" dirty="0"/>
              <a:t>When I listen to the poem, these are the ideas that came into my head about what lockdown has meant to me: </a:t>
            </a:r>
          </a:p>
        </p:txBody>
      </p:sp>
    </p:spTree>
    <p:extLst>
      <p:ext uri="{BB962C8B-B14F-4D97-AF65-F5344CB8AC3E}">
        <p14:creationId xmlns:p14="http://schemas.microsoft.com/office/powerpoint/2010/main" val="254307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0446" y="-2873293"/>
            <a:ext cx="8504700" cy="1692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67" dirty="0"/>
              <a:t>What did the poem make you think about?</a:t>
            </a:r>
          </a:p>
          <a:p>
            <a:endParaRPr lang="en-GB" sz="3467" dirty="0"/>
          </a:p>
          <a:p>
            <a:r>
              <a:rPr lang="en-GB" sz="3467" dirty="0"/>
              <a:t>Use the word ‘because’ to develop your ideas.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0562" y="1227825"/>
            <a:ext cx="10197022" cy="2760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67" dirty="0"/>
              <a:t>What did you like about the poem?</a:t>
            </a:r>
          </a:p>
          <a:p>
            <a:endParaRPr lang="en-GB" sz="3467" dirty="0"/>
          </a:p>
          <a:p>
            <a:endParaRPr lang="en-GB" sz="3467" dirty="0"/>
          </a:p>
          <a:p>
            <a:endParaRPr lang="en-GB" sz="3467" i="1" dirty="0">
              <a:latin typeface="Comic Sans MS" panose="030F0702030302020204" pitchFamily="66" charset="0"/>
            </a:endParaRPr>
          </a:p>
          <a:p>
            <a:r>
              <a:rPr lang="en-GB" sz="3467" i="1" dirty="0">
                <a:latin typeface="Comic Sans MS" panose="030F0702030302020204" pitchFamily="66" charset="0"/>
              </a:rPr>
              <a:t>I like the part where                    because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0448" y="5425432"/>
            <a:ext cx="10711145" cy="2760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67" dirty="0"/>
              <a:t>What surprised you?</a:t>
            </a:r>
          </a:p>
          <a:p>
            <a:endParaRPr lang="en-GB" sz="3467" dirty="0"/>
          </a:p>
          <a:p>
            <a:endParaRPr lang="en-GB" sz="3467" dirty="0"/>
          </a:p>
          <a:p>
            <a:endParaRPr lang="en-GB" sz="3467" dirty="0"/>
          </a:p>
          <a:p>
            <a:r>
              <a:rPr lang="en-GB" sz="3467" i="1" dirty="0">
                <a:latin typeface="Comic Sans MS" panose="030F0702030302020204" pitchFamily="66" charset="0"/>
              </a:rPr>
              <a:t>I was surprised when                                  because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0446" y="10081404"/>
            <a:ext cx="11323934" cy="1692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67" dirty="0"/>
              <a:t>What did the poem make you think about?</a:t>
            </a:r>
          </a:p>
          <a:p>
            <a:endParaRPr lang="en-GB" sz="3467" dirty="0"/>
          </a:p>
          <a:p>
            <a:r>
              <a:rPr lang="en-GB" sz="3467" i="1" dirty="0">
                <a:latin typeface="Comic Sans MS" panose="030F0702030302020204" pitchFamily="66" charset="0"/>
              </a:rPr>
              <a:t>The poem made me think about              because         </a:t>
            </a:r>
          </a:p>
        </p:txBody>
      </p:sp>
    </p:spTree>
    <p:extLst>
      <p:ext uri="{BB962C8B-B14F-4D97-AF65-F5344CB8AC3E}">
        <p14:creationId xmlns:p14="http://schemas.microsoft.com/office/powerpoint/2010/main" val="69433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6289" y="1312720"/>
            <a:ext cx="7704673" cy="5427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67" dirty="0"/>
              <a:t>What do you think this poem is all about?</a:t>
            </a:r>
          </a:p>
          <a:p>
            <a:endParaRPr lang="en-GB" sz="3467" dirty="0"/>
          </a:p>
          <a:p>
            <a:endParaRPr lang="en-GB" sz="3467" dirty="0"/>
          </a:p>
          <a:p>
            <a:endParaRPr lang="en-GB" sz="3467" dirty="0"/>
          </a:p>
          <a:p>
            <a:r>
              <a:rPr lang="en-GB" sz="3467" dirty="0"/>
              <a:t>Choose the best fit:</a:t>
            </a:r>
          </a:p>
          <a:p>
            <a:endParaRPr lang="en-GB" sz="3467" dirty="0"/>
          </a:p>
          <a:p>
            <a:pPr marL="660374" indent="-660374">
              <a:buAutoNum type="arabicParenR"/>
            </a:pPr>
            <a:r>
              <a:rPr lang="en-GB" sz="3467" dirty="0"/>
              <a:t>Playing in the park</a:t>
            </a:r>
          </a:p>
          <a:p>
            <a:pPr marL="660374" indent="-660374">
              <a:buAutoNum type="arabicParenR"/>
            </a:pPr>
            <a:r>
              <a:rPr lang="en-GB" sz="3467" dirty="0"/>
              <a:t> A lonely, miserable park</a:t>
            </a:r>
          </a:p>
          <a:p>
            <a:pPr marL="660374" indent="-660374">
              <a:buAutoNum type="arabicParenR"/>
            </a:pPr>
            <a:r>
              <a:rPr lang="en-GB" sz="3467" dirty="0"/>
              <a:t> How our world has changed.</a:t>
            </a:r>
          </a:p>
          <a:p>
            <a:pPr marL="660374" indent="-660374">
              <a:buAutoNum type="arabicParenR"/>
            </a:pPr>
            <a:r>
              <a:rPr lang="en-GB" sz="3467" dirty="0"/>
              <a:t>Happy TVs and mats</a:t>
            </a:r>
          </a:p>
        </p:txBody>
      </p:sp>
    </p:spTree>
    <p:extLst>
      <p:ext uri="{BB962C8B-B14F-4D97-AF65-F5344CB8AC3E}">
        <p14:creationId xmlns:p14="http://schemas.microsoft.com/office/powerpoint/2010/main" val="37804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77406" y="1323714"/>
            <a:ext cx="11988127" cy="184111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467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www.literacyshed.com (C) 2017</a:t>
            </a: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187337" y="1323714"/>
            <a:ext cx="8699576" cy="8180016"/>
          </a:xfrm>
          <a:prstGeom prst="rect">
            <a:avLst/>
          </a:prstGeom>
          <a:noFill/>
        </p:spPr>
        <p:txBody>
          <a:bodyPr wrap="square" lIns="176107" tIns="88053" rIns="176107" bIns="88053">
            <a:spAutoFit/>
          </a:bodyPr>
          <a:lstStyle/>
          <a:p>
            <a:pPr algn="ctr"/>
            <a:r>
              <a:rPr lang="en-GB" sz="10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KS2 Reading Vipers</a:t>
            </a:r>
          </a:p>
          <a:p>
            <a:pPr algn="ctr"/>
            <a:endParaRPr lang="en-GB" sz="10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10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Improving key</a:t>
            </a:r>
          </a:p>
          <a:p>
            <a:pPr algn="ctr"/>
            <a:r>
              <a:rPr lang="en-GB" sz="10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reading</a:t>
            </a:r>
            <a:r>
              <a:rPr lang="en-GB" sz="10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0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skills</a:t>
            </a:r>
            <a:endParaRPr lang="en-GB" sz="10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20" y="6860823"/>
            <a:ext cx="7235448" cy="59469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33" y="6046749"/>
            <a:ext cx="7717617" cy="73679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8970433" y="2293056"/>
            <a:ext cx="184731" cy="625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467"/>
          </a:p>
        </p:txBody>
      </p:sp>
    </p:spTree>
    <p:extLst>
      <p:ext uri="{BB962C8B-B14F-4D97-AF65-F5344CB8AC3E}">
        <p14:creationId xmlns:p14="http://schemas.microsoft.com/office/powerpoint/2010/main" val="11210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1029" y="542421"/>
            <a:ext cx="6735309" cy="890267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www.literacyshed.com (C)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6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385</TotalTime>
  <Words>182</Words>
  <Application>Microsoft Office PowerPoint</Application>
  <PresentationFormat>Custom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Wingdings 2</vt:lpstr>
      <vt:lpstr>HDOfficeLightV0</vt:lpstr>
      <vt:lpstr>1_Title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Smith</dc:creator>
  <cp:lastModifiedBy>Nikki Wood</cp:lastModifiedBy>
  <cp:revision>43</cp:revision>
  <cp:lastPrinted>2017-03-20T04:41:16Z</cp:lastPrinted>
  <dcterms:created xsi:type="dcterms:W3CDTF">2015-12-29T20:53:34Z</dcterms:created>
  <dcterms:modified xsi:type="dcterms:W3CDTF">2021-02-10T14:59:07Z</dcterms:modified>
</cp:coreProperties>
</file>