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  <p:sldMasterId id="2147483685" r:id="rId9"/>
  </p:sldMasterIdLst>
  <p:notesMasterIdLst>
    <p:notesMasterId r:id="rId17"/>
  </p:notesMasterIdLst>
  <p:sldIdLst>
    <p:sldId id="296" r:id="rId10"/>
    <p:sldId id="318" r:id="rId11"/>
    <p:sldId id="312" r:id="rId12"/>
    <p:sldId id="314" r:id="rId13"/>
    <p:sldId id="315" r:id="rId14"/>
    <p:sldId id="316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71070B-1648-49A5-8144-DF62BB505F83}">
          <p14:sldIdLst>
            <p14:sldId id="296"/>
            <p14:sldId id="318"/>
          </p14:sldIdLst>
        </p14:section>
        <p14:section name="Untitled Section" id="{60262B83-D467-4BB4-AEC7-C729F075F874}">
          <p14:sldIdLst/>
        </p14:section>
        <p14:section name="Untitled Section" id="{10895C6F-7693-4B5E-B2F9-E6489036849D}">
          <p14:sldIdLst>
            <p14:sldId id="312"/>
            <p14:sldId id="314"/>
            <p14:sldId id="315"/>
            <p14:sldId id="316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EE3C01C8-8C0B-4D75-AC53-6BC731F6D2D4}"/>
    <pc:docChg chg="modSld sldOrd">
      <pc:chgData name="James Clegg" userId="c6df1435-7a36-4b38-be4d-16e68e91152f" providerId="ADAL" clId="{EE3C01C8-8C0B-4D75-AC53-6BC731F6D2D4}" dt="2020-11-19T13:59:58.496" v="34"/>
      <pc:docMkLst>
        <pc:docMk/>
      </pc:docMkLst>
      <pc:sldChg chg="modSp modAnim">
        <pc:chgData name="James Clegg" userId="c6df1435-7a36-4b38-be4d-16e68e91152f" providerId="ADAL" clId="{EE3C01C8-8C0B-4D75-AC53-6BC731F6D2D4}" dt="2020-11-19T13:41:08.907" v="8" actId="20577"/>
        <pc:sldMkLst>
          <pc:docMk/>
          <pc:sldMk cId="3939627984" sldId="300"/>
        </pc:sldMkLst>
        <pc:spChg chg="mod">
          <ac:chgData name="James Clegg" userId="c6df1435-7a36-4b38-be4d-16e68e91152f" providerId="ADAL" clId="{EE3C01C8-8C0B-4D75-AC53-6BC731F6D2D4}" dt="2020-11-19T13:41:08.907" v="8" actId="20577"/>
          <ac:spMkLst>
            <pc:docMk/>
            <pc:sldMk cId="3939627984" sldId="300"/>
            <ac:spMk id="2" creationId="{00000000-0000-0000-0000-000000000000}"/>
          </ac:spMkLst>
        </pc:spChg>
      </pc:sldChg>
      <pc:sldChg chg="modAnim">
        <pc:chgData name="James Clegg" userId="c6df1435-7a36-4b38-be4d-16e68e91152f" providerId="ADAL" clId="{EE3C01C8-8C0B-4D75-AC53-6BC731F6D2D4}" dt="2020-11-19T13:38:42.992" v="0"/>
        <pc:sldMkLst>
          <pc:docMk/>
          <pc:sldMk cId="1515185549" sldId="308"/>
        </pc:sldMkLst>
      </pc:sldChg>
      <pc:sldChg chg="modSp modAnim">
        <pc:chgData name="James Clegg" userId="c6df1435-7a36-4b38-be4d-16e68e91152f" providerId="ADAL" clId="{EE3C01C8-8C0B-4D75-AC53-6BC731F6D2D4}" dt="2020-11-19T13:41:12.370" v="9" actId="122"/>
        <pc:sldMkLst>
          <pc:docMk/>
          <pc:sldMk cId="2963501901" sldId="309"/>
        </pc:sldMkLst>
        <pc:spChg chg="mod">
          <ac:chgData name="James Clegg" userId="c6df1435-7a36-4b38-be4d-16e68e91152f" providerId="ADAL" clId="{EE3C01C8-8C0B-4D75-AC53-6BC731F6D2D4}" dt="2020-11-19T13:41:12.370" v="9" actId="122"/>
          <ac:spMkLst>
            <pc:docMk/>
            <pc:sldMk cId="2963501901" sldId="309"/>
            <ac:spMk id="2" creationId="{00000000-0000-0000-0000-000000000000}"/>
          </ac:spMkLst>
        </pc:spChg>
      </pc:sldChg>
      <pc:sldChg chg="modSp modAnim">
        <pc:chgData name="James Clegg" userId="c6df1435-7a36-4b38-be4d-16e68e91152f" providerId="ADAL" clId="{EE3C01C8-8C0B-4D75-AC53-6BC731F6D2D4}" dt="2020-11-19T13:43:28.860" v="11" actId="1076"/>
        <pc:sldMkLst>
          <pc:docMk/>
          <pc:sldMk cId="1037090738" sldId="310"/>
        </pc:sldMkLst>
        <pc:spChg chg="mod">
          <ac:chgData name="James Clegg" userId="c6df1435-7a36-4b38-be4d-16e68e91152f" providerId="ADAL" clId="{EE3C01C8-8C0B-4D75-AC53-6BC731F6D2D4}" dt="2020-11-19T13:41:15.552" v="10" actId="122"/>
          <ac:spMkLst>
            <pc:docMk/>
            <pc:sldMk cId="1037090738" sldId="310"/>
            <ac:spMk id="2" creationId="{00000000-0000-0000-0000-000000000000}"/>
          </ac:spMkLst>
        </pc:spChg>
        <pc:spChg chg="mod">
          <ac:chgData name="James Clegg" userId="c6df1435-7a36-4b38-be4d-16e68e91152f" providerId="ADAL" clId="{EE3C01C8-8C0B-4D75-AC53-6BC731F6D2D4}" dt="2020-11-19T13:43:28.860" v="11" actId="1076"/>
          <ac:spMkLst>
            <pc:docMk/>
            <pc:sldMk cId="1037090738" sldId="310"/>
            <ac:spMk id="17" creationId="{00000000-0000-0000-0000-000000000000}"/>
          </ac:spMkLst>
        </pc:spChg>
        <pc:picChg chg="mod">
          <ac:chgData name="James Clegg" userId="c6df1435-7a36-4b38-be4d-16e68e91152f" providerId="ADAL" clId="{EE3C01C8-8C0B-4D75-AC53-6BC731F6D2D4}" dt="2020-11-19T13:43:28.860" v="11" actId="1076"/>
          <ac:picMkLst>
            <pc:docMk/>
            <pc:sldMk cId="1037090738" sldId="310"/>
            <ac:picMk id="16" creationId="{00000000-0000-0000-0000-000000000000}"/>
          </ac:picMkLst>
        </pc:picChg>
      </pc:sldChg>
      <pc:sldChg chg="ord modAnim">
        <pc:chgData name="James Clegg" userId="c6df1435-7a36-4b38-be4d-16e68e91152f" providerId="ADAL" clId="{EE3C01C8-8C0B-4D75-AC53-6BC731F6D2D4}" dt="2020-11-19T13:49:39.967" v="14"/>
        <pc:sldMkLst>
          <pc:docMk/>
          <pc:sldMk cId="1552905368" sldId="311"/>
        </pc:sldMkLst>
      </pc:sldChg>
      <pc:sldChg chg="modSp modAnim">
        <pc:chgData name="James Clegg" userId="c6df1435-7a36-4b38-be4d-16e68e91152f" providerId="ADAL" clId="{EE3C01C8-8C0B-4D75-AC53-6BC731F6D2D4}" dt="2020-11-19T13:51:14.329" v="19"/>
        <pc:sldMkLst>
          <pc:docMk/>
          <pc:sldMk cId="4115489884" sldId="312"/>
        </pc:sldMkLst>
        <pc:spChg chg="mod">
          <ac:chgData name="James Clegg" userId="c6df1435-7a36-4b38-be4d-16e68e91152f" providerId="ADAL" clId="{EE3C01C8-8C0B-4D75-AC53-6BC731F6D2D4}" dt="2020-11-19T13:49:58.681" v="17" actId="555"/>
          <ac:spMkLst>
            <pc:docMk/>
            <pc:sldMk cId="4115489884" sldId="312"/>
            <ac:spMk id="3" creationId="{00000000-0000-0000-0000-000000000000}"/>
          </ac:spMkLst>
        </pc:spChg>
        <pc:spChg chg="mod">
          <ac:chgData name="James Clegg" userId="c6df1435-7a36-4b38-be4d-16e68e91152f" providerId="ADAL" clId="{EE3C01C8-8C0B-4D75-AC53-6BC731F6D2D4}" dt="2020-11-19T13:49:58.681" v="17" actId="555"/>
          <ac:spMkLst>
            <pc:docMk/>
            <pc:sldMk cId="4115489884" sldId="312"/>
            <ac:spMk id="28" creationId="{00000000-0000-0000-0000-000000000000}"/>
          </ac:spMkLst>
        </pc:spChg>
        <pc:spChg chg="mod">
          <ac:chgData name="James Clegg" userId="c6df1435-7a36-4b38-be4d-16e68e91152f" providerId="ADAL" clId="{EE3C01C8-8C0B-4D75-AC53-6BC731F6D2D4}" dt="2020-11-19T13:49:58.681" v="17" actId="555"/>
          <ac:spMkLst>
            <pc:docMk/>
            <pc:sldMk cId="4115489884" sldId="312"/>
            <ac:spMk id="29" creationId="{00000000-0000-0000-0000-000000000000}"/>
          </ac:spMkLst>
        </pc:spChg>
        <pc:spChg chg="mod">
          <ac:chgData name="James Clegg" userId="c6df1435-7a36-4b38-be4d-16e68e91152f" providerId="ADAL" clId="{EE3C01C8-8C0B-4D75-AC53-6BC731F6D2D4}" dt="2020-11-19T13:49:58.681" v="17" actId="555"/>
          <ac:spMkLst>
            <pc:docMk/>
            <pc:sldMk cId="4115489884" sldId="312"/>
            <ac:spMk id="30" creationId="{00000000-0000-0000-0000-000000000000}"/>
          </ac:spMkLst>
        </pc:spChg>
        <pc:spChg chg="mod">
          <ac:chgData name="James Clegg" userId="c6df1435-7a36-4b38-be4d-16e68e91152f" providerId="ADAL" clId="{EE3C01C8-8C0B-4D75-AC53-6BC731F6D2D4}" dt="2020-11-19T13:49:58.681" v="17" actId="555"/>
          <ac:spMkLst>
            <pc:docMk/>
            <pc:sldMk cId="4115489884" sldId="312"/>
            <ac:spMk id="31" creationId="{00000000-0000-0000-0000-000000000000}"/>
          </ac:spMkLst>
        </pc:spChg>
        <pc:spChg chg="mod">
          <ac:chgData name="James Clegg" userId="c6df1435-7a36-4b38-be4d-16e68e91152f" providerId="ADAL" clId="{EE3C01C8-8C0B-4D75-AC53-6BC731F6D2D4}" dt="2020-11-19T13:50:03.819" v="18" actId="554"/>
          <ac:spMkLst>
            <pc:docMk/>
            <pc:sldMk cId="4115489884" sldId="312"/>
            <ac:spMk id="46" creationId="{00000000-0000-0000-0000-000000000000}"/>
          </ac:spMkLst>
        </pc:spChg>
        <pc:spChg chg="mod">
          <ac:chgData name="James Clegg" userId="c6df1435-7a36-4b38-be4d-16e68e91152f" providerId="ADAL" clId="{EE3C01C8-8C0B-4D75-AC53-6BC731F6D2D4}" dt="2020-11-19T13:50:03.819" v="18" actId="554"/>
          <ac:spMkLst>
            <pc:docMk/>
            <pc:sldMk cId="4115489884" sldId="312"/>
            <ac:spMk id="47" creationId="{00000000-0000-0000-0000-000000000000}"/>
          </ac:spMkLst>
        </pc:spChg>
      </pc:sldChg>
      <pc:sldChg chg="modTransition modAnim">
        <pc:chgData name="James Clegg" userId="c6df1435-7a36-4b38-be4d-16e68e91152f" providerId="ADAL" clId="{EE3C01C8-8C0B-4D75-AC53-6BC731F6D2D4}" dt="2020-11-19T13:59:58.496" v="34"/>
        <pc:sldMkLst>
          <pc:docMk/>
          <pc:sldMk cId="4078214501" sldId="315"/>
        </pc:sldMkLst>
      </pc:sldChg>
      <pc:sldChg chg="modAnim">
        <pc:chgData name="James Clegg" userId="c6df1435-7a36-4b38-be4d-16e68e91152f" providerId="ADAL" clId="{EE3C01C8-8C0B-4D75-AC53-6BC731F6D2D4}" dt="2020-11-19T13:58:45.729" v="33"/>
        <pc:sldMkLst>
          <pc:docMk/>
          <pc:sldMk cId="1331714367" sldId="316"/>
        </pc:sldMkLst>
      </pc:sldChg>
    </pc:docChg>
  </pc:docChgLst>
  <pc:docChgLst>
    <pc:chgData name="James Clegg" userId="c6df1435-7a36-4b38-be4d-16e68e91152f" providerId="ADAL" clId="{84843AAD-7C9A-43A3-BF02-66F668D40F5A}"/>
    <pc:docChg chg="custSel modSld sldOrd">
      <pc:chgData name="James Clegg" userId="c6df1435-7a36-4b38-be4d-16e68e91152f" providerId="ADAL" clId="{84843AAD-7C9A-43A3-BF02-66F668D40F5A}" dt="2020-11-30T11:29:03.945" v="13"/>
      <pc:docMkLst>
        <pc:docMk/>
      </pc:docMkLst>
      <pc:sldChg chg="modTransition">
        <pc:chgData name="James Clegg" userId="c6df1435-7a36-4b38-be4d-16e68e91152f" providerId="ADAL" clId="{84843AAD-7C9A-43A3-BF02-66F668D40F5A}" dt="2020-11-30T11:29:03.945" v="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84843AAD-7C9A-43A3-BF02-66F668D40F5A}" dt="2020-11-30T11:29:03.945" v="13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84843AAD-7C9A-43A3-BF02-66F668D40F5A}" dt="2020-11-30T11:29:03.945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3939627984" sldId="300"/>
        </pc:sldMkLst>
        <pc:picChg chg="del">
          <ac:chgData name="James Clegg" userId="c6df1435-7a36-4b38-be4d-16e68e91152f" providerId="ADAL" clId="{84843AAD-7C9A-43A3-BF02-66F668D40F5A}" dt="2020-11-30T11:28:30.499" v="2" actId="478"/>
          <ac:picMkLst>
            <pc:docMk/>
            <pc:sldMk cId="3939627984" sldId="300"/>
            <ac:picMk id="2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3782242679" sldId="301"/>
        </pc:sldMkLst>
        <pc:picChg chg="del">
          <ac:chgData name="James Clegg" userId="c6df1435-7a36-4b38-be4d-16e68e91152f" providerId="ADAL" clId="{84843AAD-7C9A-43A3-BF02-66F668D40F5A}" dt="2020-11-30T11:28:40.717" v="6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257120492" sldId="307"/>
        </pc:sldMkLst>
        <pc:picChg chg="del">
          <ac:chgData name="James Clegg" userId="c6df1435-7a36-4b38-be4d-16e68e91152f" providerId="ADAL" clId="{84843AAD-7C9A-43A3-BF02-66F668D40F5A}" dt="2020-11-30T11:28:23.219" v="0" actId="478"/>
          <ac:picMkLst>
            <pc:docMk/>
            <pc:sldMk cId="257120492" sldId="307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1515185549" sldId="308"/>
        </pc:sldMkLst>
        <pc:picChg chg="del">
          <ac:chgData name="James Clegg" userId="c6df1435-7a36-4b38-be4d-16e68e91152f" providerId="ADAL" clId="{84843AAD-7C9A-43A3-BF02-66F668D40F5A}" dt="2020-11-30T11:28:26.056" v="1" actId="478"/>
          <ac:picMkLst>
            <pc:docMk/>
            <pc:sldMk cId="1515185549" sldId="308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2963501901" sldId="309"/>
        </pc:sldMkLst>
        <pc:picChg chg="del">
          <ac:chgData name="James Clegg" userId="c6df1435-7a36-4b38-be4d-16e68e91152f" providerId="ADAL" clId="{84843AAD-7C9A-43A3-BF02-66F668D40F5A}" dt="2020-11-30T11:28:32.881" v="3" actId="478"/>
          <ac:picMkLst>
            <pc:docMk/>
            <pc:sldMk cId="2963501901" sldId="309"/>
            <ac:picMk id="6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1037090738" sldId="310"/>
        </pc:sldMkLst>
        <pc:picChg chg="del">
          <ac:chgData name="James Clegg" userId="c6df1435-7a36-4b38-be4d-16e68e91152f" providerId="ADAL" clId="{84843AAD-7C9A-43A3-BF02-66F668D40F5A}" dt="2020-11-30T11:28:35.503" v="4" actId="478"/>
          <ac:picMkLst>
            <pc:docMk/>
            <pc:sldMk cId="1037090738" sldId="310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1552905368" sldId="311"/>
        </pc:sldMkLst>
        <pc:picChg chg="del">
          <ac:chgData name="James Clegg" userId="c6df1435-7a36-4b38-be4d-16e68e91152f" providerId="ADAL" clId="{84843AAD-7C9A-43A3-BF02-66F668D40F5A}" dt="2020-11-30T11:28:37.648" v="5" actId="478"/>
          <ac:picMkLst>
            <pc:docMk/>
            <pc:sldMk cId="1552905368" sldId="311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4115489884" sldId="312"/>
        </pc:sldMkLst>
        <pc:picChg chg="del">
          <ac:chgData name="James Clegg" userId="c6df1435-7a36-4b38-be4d-16e68e91152f" providerId="ADAL" clId="{84843AAD-7C9A-43A3-BF02-66F668D40F5A}" dt="2020-11-30T11:28:43.593" v="7" actId="478"/>
          <ac:picMkLst>
            <pc:docMk/>
            <pc:sldMk cId="4115489884" sldId="312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2690929955" sldId="314"/>
        </pc:sldMkLst>
        <pc:picChg chg="del">
          <ac:chgData name="James Clegg" userId="c6df1435-7a36-4b38-be4d-16e68e91152f" providerId="ADAL" clId="{84843AAD-7C9A-43A3-BF02-66F668D40F5A}" dt="2020-11-30T11:28:46.455" v="8" actId="478"/>
          <ac:picMkLst>
            <pc:docMk/>
            <pc:sldMk cId="2690929955" sldId="314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4078214501" sldId="315"/>
        </pc:sldMkLst>
        <pc:picChg chg="del">
          <ac:chgData name="James Clegg" userId="c6df1435-7a36-4b38-be4d-16e68e91152f" providerId="ADAL" clId="{84843AAD-7C9A-43A3-BF02-66F668D40F5A}" dt="2020-11-30T11:28:49.327" v="9" actId="478"/>
          <ac:picMkLst>
            <pc:docMk/>
            <pc:sldMk cId="4078214501" sldId="315"/>
            <ac:picMk id="7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1331714367" sldId="316"/>
        </pc:sldMkLst>
        <pc:picChg chg="del">
          <ac:chgData name="James Clegg" userId="c6df1435-7a36-4b38-be4d-16e68e91152f" providerId="ADAL" clId="{84843AAD-7C9A-43A3-BF02-66F668D40F5A}" dt="2020-11-30T11:28:52.265" v="10" actId="478"/>
          <ac:picMkLst>
            <pc:docMk/>
            <pc:sldMk cId="1331714367" sldId="316"/>
            <ac:picMk id="65" creationId="{00000000-0000-0000-0000-000000000000}"/>
          </ac:picMkLst>
        </pc:picChg>
      </pc:sldChg>
      <pc:sldChg chg="delSp ord modTransition delAnim">
        <pc:chgData name="James Clegg" userId="c6df1435-7a36-4b38-be4d-16e68e91152f" providerId="ADAL" clId="{84843AAD-7C9A-43A3-BF02-66F668D40F5A}" dt="2020-11-30T11:29:03.945" v="13"/>
        <pc:sldMkLst>
          <pc:docMk/>
          <pc:sldMk cId="3200469363" sldId="317"/>
        </pc:sldMkLst>
        <pc:picChg chg="del">
          <ac:chgData name="James Clegg" userId="c6df1435-7a36-4b38-be4d-16e68e91152f" providerId="ADAL" clId="{84843AAD-7C9A-43A3-BF02-66F668D40F5A}" dt="2020-11-30T11:28:55.080" v="11" actId="478"/>
          <ac:picMkLst>
            <pc:docMk/>
            <pc:sldMk cId="3200469363" sldId="317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74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=""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=""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=""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=""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=""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=""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7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90.png"/><Relationship Id="rId18" Type="http://schemas.openxmlformats.org/officeDocument/2006/relationships/image" Target="../media/image50.png"/><Relationship Id="rId3" Type="http://schemas.openxmlformats.org/officeDocument/2006/relationships/image" Target="../media/image6.png"/><Relationship Id="rId21" Type="http://schemas.openxmlformats.org/officeDocument/2006/relationships/image" Target="../media/image10.png"/><Relationship Id="rId7" Type="http://schemas.openxmlformats.org/officeDocument/2006/relationships/image" Target="../media/image7.png"/><Relationship Id="rId12" Type="http://schemas.openxmlformats.org/officeDocument/2006/relationships/image" Target="../media/image45.png"/><Relationship Id="rId17" Type="http://schemas.openxmlformats.org/officeDocument/2006/relationships/image" Target="../media/image49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8.png"/><Relationship Id="rId20" Type="http://schemas.openxmlformats.org/officeDocument/2006/relationships/image" Target="../media/image9.png"/><Relationship Id="rId1" Type="http://schemas.openxmlformats.org/officeDocument/2006/relationships/tags" Target="../tags/tag1.xml"/><Relationship Id="rId6" Type="http://schemas.openxmlformats.org/officeDocument/2006/relationships/image" Target="../media/image38.png"/><Relationship Id="rId11" Type="http://schemas.openxmlformats.org/officeDocument/2006/relationships/image" Target="../media/image44.png"/><Relationship Id="rId15" Type="http://schemas.openxmlformats.org/officeDocument/2006/relationships/image" Target="../media/image8.jpg"/><Relationship Id="rId10" Type="http://schemas.openxmlformats.org/officeDocument/2006/relationships/image" Target="../media/image43.png"/><Relationship Id="rId19" Type="http://schemas.openxmlformats.org/officeDocument/2006/relationships/image" Target="../media/image51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28.png"/><Relationship Id="rId5" Type="http://schemas.openxmlformats.org/officeDocument/2006/relationships/image" Target="../media/image2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6.png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56.png"/><Relationship Id="rId9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882" y="1107583"/>
            <a:ext cx="6284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29.1.21</a:t>
            </a:r>
            <a:endParaRPr lang="en-GB" sz="4000" dirty="0" smtClean="0"/>
          </a:p>
          <a:p>
            <a:r>
              <a:rPr lang="en-GB" sz="4000" dirty="0" smtClean="0"/>
              <a:t>Maths </a:t>
            </a:r>
          </a:p>
          <a:p>
            <a:r>
              <a:rPr lang="en-GB" sz="4000" dirty="0" smtClean="0"/>
              <a:t>WALT: Compare numbers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601157"/>
              </p:ext>
            </p:extLst>
          </p:nvPr>
        </p:nvGraphicFramePr>
        <p:xfrm>
          <a:off x="1524000" y="1397000"/>
          <a:ext cx="6096000" cy="3352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1174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742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74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189" y="528034"/>
            <a:ext cx="683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grid like this and fill it with any numbers </a:t>
            </a:r>
            <a:r>
              <a:rPr lang="en-GB" dirty="0" smtClean="0"/>
              <a:t>10-20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281232"/>
            <a:ext cx="6838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Tick off your numbers when the spinner shows the answer when your number is doubled.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98866" y="5981933"/>
            <a:ext cx="79527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https://numbergenerator.org/randomnumbergenerator/20-40#!numbers=1&amp;low=20&amp;high=40&amp;unique=true&amp;csv=&amp;oddeven=even&amp;oddqty=0&amp;sorted=false&amp;addfilters=&amp;start=false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6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984" y="5096703"/>
            <a:ext cx="747045" cy="747045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5616828" y="52393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49442" y="2151793"/>
                <a:ext cx="119831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6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442" y="2151793"/>
                <a:ext cx="1198314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98427C9-0617-9F43-BCE5-501B0A536CF5}"/>
              </a:ext>
            </a:extLst>
          </p:cNvPr>
          <p:cNvSpPr txBox="1"/>
          <p:nvPr/>
        </p:nvSpPr>
        <p:spPr>
          <a:xfrm>
            <a:off x="723426" y="384427"/>
            <a:ext cx="78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card has the greater value?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92708" y="2119636"/>
            <a:ext cx="1144899" cy="1200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4265">
            <a:off x="4188191" y="2665926"/>
            <a:ext cx="1427798" cy="156865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 rot="4621">
            <a:off x="4119331" y="2265093"/>
            <a:ext cx="1925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dirty="0">
                <a:solidFill>
                  <a:prstClr val="black"/>
                </a:solidFill>
                <a:latin typeface="Calibri" panose="020F0502020204030204"/>
              </a:rPr>
              <a:t>?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98427C9-0617-9F43-BCE5-501B0A536CF5}"/>
              </a:ext>
            </a:extLst>
          </p:cNvPr>
          <p:cNvSpPr txBox="1"/>
          <p:nvPr/>
        </p:nvSpPr>
        <p:spPr>
          <a:xfrm>
            <a:off x="632478" y="303783"/>
            <a:ext cx="7848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Tommy has a multiplication fact which is greater than Dexter’s but less than Jacks.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What multiplication fact could Tommy have?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2504" y="3840836"/>
            <a:ext cx="8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97099" y="3840836"/>
            <a:ext cx="8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2938" y="3840836"/>
            <a:ext cx="80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17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37261" y="3840836"/>
            <a:ext cx="80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24647" y="3840836"/>
            <a:ext cx="80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23647" y="4477313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/>
                  </a:rPr>
                  <a:t>6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3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647" y="4477313"/>
                <a:ext cx="2109134" cy="584775"/>
              </a:xfrm>
              <a:prstGeom prst="rect">
                <a:avLst/>
              </a:prstGeom>
              <a:blipFill>
                <a:blip r:embed="rId8"/>
                <a:stretch>
                  <a:fillRect l="-722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13394" y="4970957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/>
                  </a:rPr>
                  <a:t>9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2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394" y="4970957"/>
                <a:ext cx="2109134" cy="584775"/>
              </a:xfrm>
              <a:prstGeom prst="rect">
                <a:avLst/>
              </a:prstGeom>
              <a:blipFill>
                <a:blip r:embed="rId9"/>
                <a:stretch>
                  <a:fillRect l="-722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26927" y="5449249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/>
                  </a:rPr>
                  <a:t>18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1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927" y="5449249"/>
                <a:ext cx="2109134" cy="584775"/>
              </a:xfrm>
              <a:prstGeom prst="rect">
                <a:avLst/>
              </a:prstGeom>
              <a:blipFill>
                <a:blip r:embed="rId10"/>
                <a:stretch>
                  <a:fillRect l="-751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863210" y="2308184"/>
                <a:ext cx="11983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66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210" y="2308184"/>
                <a:ext cx="1198314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43984" y="2303358"/>
                <a:ext cx="11983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66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984" y="2303358"/>
                <a:ext cx="1198314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187447" y="4786844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/>
                  </a:rPr>
                  <a:t>17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1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47" y="4786844"/>
                <a:ext cx="2109134" cy="584775"/>
              </a:xfrm>
              <a:prstGeom prst="rect">
                <a:avLst/>
              </a:prstGeom>
              <a:blipFill>
                <a:blip r:embed="rId13"/>
                <a:stretch>
                  <a:fillRect l="-751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33181" y="4786844"/>
                <a:ext cx="210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noProof="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/>
                  </a:rPr>
                  <a:t>19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</a:rPr>
                  <a:t> 1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181" y="4786844"/>
                <a:ext cx="2109134" cy="584775"/>
              </a:xfrm>
              <a:prstGeom prst="rect">
                <a:avLst/>
              </a:prstGeom>
              <a:blipFill>
                <a:blip r:embed="rId14"/>
                <a:stretch>
                  <a:fillRect l="-751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1523936" y="1928578"/>
            <a:ext cx="1538643" cy="145815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prstClr val="black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prstClr val="black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235" y="1928578"/>
                <a:ext cx="1540368" cy="145815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5617529" y="1907055"/>
            <a:ext cx="1538643" cy="145815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prstClr val="black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prstClr val="black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r>
                  <a:rPr lang="en-GB" sz="3600" dirty="0">
                    <a:solidFill>
                      <a:schemeClr val="tx1"/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828" y="1907055"/>
                <a:ext cx="1540368" cy="145815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" name="Picture 6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60" y="3001939"/>
            <a:ext cx="1427798" cy="172232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561" y="2743118"/>
            <a:ext cx="1427798" cy="17031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548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3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3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2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3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3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2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4" grpId="1"/>
      <p:bldP spid="9" grpId="0"/>
      <p:bldP spid="9" grpId="1"/>
      <p:bldP spid="22" grpId="0"/>
      <p:bldP spid="24" grpId="0" animBg="1"/>
      <p:bldP spid="25" grpId="0"/>
      <p:bldP spid="26" grpId="0"/>
      <p:bldP spid="3" grpId="0"/>
      <p:bldP spid="28" grpId="0"/>
      <p:bldP spid="29" grpId="0"/>
      <p:bldP spid="30" grpId="0"/>
      <p:bldP spid="31" grpId="0"/>
      <p:bldP spid="38" grpId="0"/>
      <p:bldP spid="40" grpId="0"/>
      <p:bldP spid="42" grpId="0"/>
      <p:bldP spid="44" grpId="0"/>
      <p:bldP spid="45" grpId="0"/>
      <p:bldP spid="46" grpId="0"/>
      <p:bldP spid="47" grpId="0"/>
      <p:bldP spid="48" grpId="0" animBg="1"/>
      <p:bldP spid="48" grpId="1" animBg="1"/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Use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&lt;, &gt;</m:t>
                    </m:r>
                  </m:oMath>
                </a14:m>
                <a:r>
                  <a:rPr lang="en-GB" sz="3200" dirty="0"/>
                  <a:t> or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to complete the comparison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525512" cy="584775"/>
              </a:xfrm>
              <a:prstGeom prst="rect">
                <a:avLst/>
              </a:prstGeom>
              <a:blipFill>
                <a:blip r:embed="rId5"/>
                <a:stretch>
                  <a:fillRect l="-2107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684234" y="2118886"/>
            <a:ext cx="992777" cy="7868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38221" y="2110772"/>
                <a:ext cx="68319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221" y="2110772"/>
                <a:ext cx="683199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7688" y="110336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60532" y="124605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80167" y="2097844"/>
                <a:ext cx="154241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167" y="2097844"/>
                <a:ext cx="1542410" cy="769441"/>
              </a:xfrm>
              <a:prstGeom prst="rect">
                <a:avLst/>
              </a:prstGeom>
              <a:blipFill>
                <a:blip r:embed="rId8"/>
                <a:stretch>
                  <a:fillRect l="-15810" t="-15873" r="-7115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71653" y="2097844"/>
            <a:ext cx="27220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sz="4400" dirty="0">
                <a:solidFill>
                  <a:prstClr val="black"/>
                </a:solidFill>
                <a:ea typeface="Cambria Math" panose="02040503050406030204" pitchFamily="18" charset="0"/>
                <a:cs typeface="Calibri" panose="020F0502020204030204" pitchFamily="34" charset="0"/>
              </a:rPr>
              <a:t>× 2 × 2</a:t>
            </a:r>
            <a:endParaRPr lang="en-GB" dirty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74" name="Rectangle 73"/>
          <p:cNvSpPr/>
          <p:nvPr/>
        </p:nvSpPr>
        <p:spPr>
          <a:xfrm>
            <a:off x="1203938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847004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495004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139228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849792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492858" y="3255362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849792" y="4049647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94016" y="4049647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92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14132 -0.1159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-581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13438 -0.1159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0" grpId="1" animBg="1"/>
      <p:bldP spid="81" grpId="0" animBg="1"/>
      <p:bldP spid="8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334776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Complete the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38221" y="1503860"/>
                <a:ext cx="73449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221" y="1503860"/>
                <a:ext cx="734496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0888" y="5076187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732" y="521887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09498" y="1503860"/>
                <a:ext cx="1561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4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498" y="1503860"/>
                <a:ext cx="1561646" cy="769441"/>
              </a:xfrm>
              <a:prstGeom prst="rect">
                <a:avLst/>
              </a:prstGeom>
              <a:blipFill>
                <a:blip r:embed="rId7"/>
                <a:stretch>
                  <a:fillRect l="-15625" t="-16667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71653" y="1503860"/>
            <a:ext cx="2722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GB" sz="4400" dirty="0">
                <a:solidFill>
                  <a:prstClr val="black"/>
                </a:solidFill>
                <a:ea typeface="Cambria Math" panose="02040503050406030204" pitchFamily="18" charset="0"/>
                <a:cs typeface="Calibri" panose="020F0502020204030204" pitchFamily="34" charset="0"/>
              </a:rPr>
              <a:t>× 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241" y="2933795"/>
            <a:ext cx="2572939" cy="1654081"/>
            <a:chOff x="2894241" y="3521625"/>
            <a:chExt cx="2572939" cy="1654081"/>
          </a:xfrm>
        </p:grpSpPr>
        <p:sp>
          <p:nvSpPr>
            <p:cNvPr id="22" name="Oval 21"/>
            <p:cNvSpPr/>
            <p:nvPr/>
          </p:nvSpPr>
          <p:spPr>
            <a:xfrm>
              <a:off x="2894241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219505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544769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3870033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195297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4520561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845825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5171089" y="352162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2894241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219505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544769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870033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195297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20561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4845825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171089" y="386114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2902949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228213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553477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3878741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4204005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4529269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4854533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179797" y="420866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2902949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3228213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3553477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3878741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4204005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4529269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854533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5179797" y="4548187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2902949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3228213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3553477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3878741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4204005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4529269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4854533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/>
            <p:cNvSpPr/>
            <p:nvPr/>
          </p:nvSpPr>
          <p:spPr>
            <a:xfrm>
              <a:off x="5179797" y="4887706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" name="Straight Connector 5"/>
          <p:cNvCxnSpPr/>
          <p:nvPr/>
        </p:nvCxnSpPr>
        <p:spPr>
          <a:xfrm flipV="1">
            <a:off x="4166124" y="2586444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19828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62297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3509718" y="2586444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14527" y="2605043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38894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81363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3845838" y="2582210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174495" y="2591222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476024" y="2582210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165210" y="2582210"/>
            <a:ext cx="29173" cy="2338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838894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206081" y="1503860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94" y="838027"/>
            <a:ext cx="2089435" cy="1945336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763" y="863787"/>
            <a:ext cx="2089435" cy="19453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821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8" grpId="0"/>
      <p:bldP spid="72" grpId="0"/>
      <p:bldP spid="83" grpId="0"/>
      <p:bldP spid="83" grpId="1"/>
      <p:bldP spid="84" grpId="0"/>
      <p:bldP spid="84" grpId="1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334776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Complete the comparison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241" y="660356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25085" y="803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14646" y="1531361"/>
                <a:ext cx="375295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44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4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8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4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646" y="1531361"/>
                <a:ext cx="3752950" cy="769441"/>
              </a:xfrm>
              <a:prstGeom prst="rect">
                <a:avLst/>
              </a:prstGeom>
              <a:blipFill>
                <a:blip r:embed="rId6"/>
                <a:stretch>
                  <a:fillRect l="-6667" t="-15873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733683" y="1536933"/>
            <a:ext cx="1059353" cy="802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351033" y="3024574"/>
            <a:ext cx="2572939" cy="975043"/>
            <a:chOff x="2894241" y="2933795"/>
            <a:chExt cx="2572939" cy="975043"/>
          </a:xfrm>
        </p:grpSpPr>
        <p:sp>
          <p:nvSpPr>
            <p:cNvPr id="22" name="Oval 21"/>
            <p:cNvSpPr/>
            <p:nvPr/>
          </p:nvSpPr>
          <p:spPr>
            <a:xfrm>
              <a:off x="2894241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219505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544769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3870033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195297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4520561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845825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5171089" y="2933795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2894241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219505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544769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870033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195297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20561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4845825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171089" y="3273314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2902949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228213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553477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3878741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4204005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4529269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4854533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179797" y="3620838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 rot="16200000">
            <a:off x="4244221" y="3715036"/>
            <a:ext cx="2564231" cy="288000"/>
            <a:chOff x="4976889" y="3018030"/>
            <a:chExt cx="2564231" cy="288000"/>
          </a:xfrm>
        </p:grpSpPr>
        <p:sp>
          <p:nvSpPr>
            <p:cNvPr id="70" name="Oval 69"/>
            <p:cNvSpPr/>
            <p:nvPr/>
          </p:nvSpPr>
          <p:spPr>
            <a:xfrm>
              <a:off x="4976889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5302153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5627417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5952681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6277945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6603209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6928473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/>
            <p:cNvSpPr/>
            <p:nvPr/>
          </p:nvSpPr>
          <p:spPr>
            <a:xfrm>
              <a:off x="7253737" y="3018030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 rot="16200000">
            <a:off x="4605651" y="3715652"/>
            <a:ext cx="2564231" cy="288000"/>
            <a:chOff x="4976889" y="3357549"/>
            <a:chExt cx="2564231" cy="288000"/>
          </a:xfrm>
        </p:grpSpPr>
        <p:sp>
          <p:nvSpPr>
            <p:cNvPr id="80" name="Oval 79"/>
            <p:cNvSpPr/>
            <p:nvPr/>
          </p:nvSpPr>
          <p:spPr>
            <a:xfrm>
              <a:off x="4976889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5302153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627417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5952681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277945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6603209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6928473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7253737" y="3357549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 rot="16200000">
            <a:off x="5000351" y="3715652"/>
            <a:ext cx="2564231" cy="288000"/>
            <a:chOff x="4985597" y="3705073"/>
            <a:chExt cx="2564231" cy="288000"/>
          </a:xfrm>
        </p:grpSpPr>
        <p:sp>
          <p:nvSpPr>
            <p:cNvPr id="100" name="Oval 99"/>
            <p:cNvSpPr/>
            <p:nvPr/>
          </p:nvSpPr>
          <p:spPr>
            <a:xfrm>
              <a:off x="4985597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5310861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01"/>
            <p:cNvSpPr/>
            <p:nvPr/>
          </p:nvSpPr>
          <p:spPr>
            <a:xfrm>
              <a:off x="5636125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5961389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6286653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6611917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6937181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7262445" y="3705073"/>
              <a:ext cx="287383" cy="288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64606" y="3086176"/>
                <a:ext cx="70673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606" y="3086176"/>
                <a:ext cx="706734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907734" y="1531360"/>
                <a:ext cx="73609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&gt;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734" y="1531360"/>
                <a:ext cx="736099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6000518" y="1535603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022621" y="1530983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022621" y="1526363"/>
            <a:ext cx="127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101417" y="3088507"/>
                <a:ext cx="70673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17" y="3088507"/>
                <a:ext cx="706734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317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9" grpId="0"/>
      <p:bldP spid="9" grpId="1"/>
      <p:bldP spid="13" grpId="0"/>
      <p:bldP spid="109" grpId="0"/>
      <p:bldP spid="109" grpId="1"/>
      <p:bldP spid="110" grpId="0"/>
      <p:bldP spid="110" grpId="1"/>
      <p:bldP spid="111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722" y="0"/>
            <a:ext cx="9385842" cy="63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8|0.9|11.2|1|3.6|0.8|6.9|10.4|7.6|5.7|3.9|15.2|1|1|7.6|18.2|3.6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7.4|6.6|1.3|0.6|0.6|3.5|0.6|4.1|0.4|1.9|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6.1|1.4|5.5|12.4|2.4|8.4|8|5.6|5.3|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7.4|2|4|2.4|4.7|6.9|3.4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708C9F-5E14-4C0C-AC8A-78F08D716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522d4c35-b548-4432-90ae-af4376e1c4b4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175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Vicky 2. Sanderson</cp:lastModifiedBy>
  <cp:revision>239</cp:revision>
  <dcterms:created xsi:type="dcterms:W3CDTF">2019-07-05T11:02:13Z</dcterms:created>
  <dcterms:modified xsi:type="dcterms:W3CDTF">2021-01-27T14:19:32Z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