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9D70-6563-44A9-B007-1D1E4D4B40B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E7A4-92CF-4434-ABA5-AECA20E94E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474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9D70-6563-44A9-B007-1D1E4D4B40B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E7A4-92CF-4434-ABA5-AECA20E94E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022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9D70-6563-44A9-B007-1D1E4D4B40B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E7A4-92CF-4434-ABA5-AECA20E94E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935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9D70-6563-44A9-B007-1D1E4D4B40B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E7A4-92CF-4434-ABA5-AECA20E94E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472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9D70-6563-44A9-B007-1D1E4D4B40B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E7A4-92CF-4434-ABA5-AECA20E94E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109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9D70-6563-44A9-B007-1D1E4D4B40B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E7A4-92CF-4434-ABA5-AECA20E94E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332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9D70-6563-44A9-B007-1D1E4D4B40B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E7A4-92CF-4434-ABA5-AECA20E94E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728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9D70-6563-44A9-B007-1D1E4D4B40B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E7A4-92CF-4434-ABA5-AECA20E94E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542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9D70-6563-44A9-B007-1D1E4D4B40B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E7A4-92CF-4434-ABA5-AECA20E94E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377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9D70-6563-44A9-B007-1D1E4D4B40B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E7A4-92CF-4434-ABA5-AECA20E94E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716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9D70-6563-44A9-B007-1D1E4D4B40B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E7A4-92CF-4434-ABA5-AECA20E94E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614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69D70-6563-44A9-B007-1D1E4D4B40B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7E7A4-92CF-4434-ABA5-AECA20E94E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24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Lesson 3 Block quiz practise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317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8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5155" y="2128692"/>
            <a:ext cx="6648584" cy="32679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8628856" y="3043694"/>
            <a:ext cx="594106" cy="12261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09149" y="3953814"/>
            <a:ext cx="631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7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9538976" y="3953814"/>
            <a:ext cx="71260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7521262" y="3953814"/>
            <a:ext cx="79158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534141" y="4572000"/>
            <a:ext cx="2717442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809149" y="4829577"/>
            <a:ext cx="450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17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9672034" y="3393334"/>
            <a:ext cx="579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?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12274" y="3446280"/>
            <a:ext cx="634039" cy="49991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40891" y="5272816"/>
            <a:ext cx="588471" cy="1212971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452315" y="5834130"/>
            <a:ext cx="50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5827085" y="4903484"/>
            <a:ext cx="50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3159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9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8246" y="1690688"/>
            <a:ext cx="8729562" cy="22470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75008" y="4365938"/>
            <a:ext cx="34129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is the wall area?</a:t>
            </a:r>
          </a:p>
          <a:p>
            <a:endParaRPr lang="en-GB" dirty="0"/>
          </a:p>
          <a:p>
            <a:r>
              <a:rPr lang="en-GB" dirty="0" smtClean="0"/>
              <a:t>How do I find out how many tins of paint I need?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705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10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5882157" cy="39893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04597" y="2489179"/>
            <a:ext cx="37219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do we know?</a:t>
            </a:r>
          </a:p>
          <a:p>
            <a:endParaRPr lang="en-GB" dirty="0"/>
          </a:p>
          <a:p>
            <a:r>
              <a:rPr lang="en-GB" dirty="0" smtClean="0"/>
              <a:t>What is special about an equilateral triangle? </a:t>
            </a:r>
          </a:p>
          <a:p>
            <a:endParaRPr lang="en-GB" dirty="0"/>
          </a:p>
          <a:p>
            <a:r>
              <a:rPr lang="en-GB" dirty="0" smtClean="0"/>
              <a:t>Can we work out one side?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2088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432" y="184477"/>
            <a:ext cx="9517487" cy="626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966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976" y="127332"/>
            <a:ext cx="10032643" cy="6567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61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 1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5441" y="1842610"/>
            <a:ext cx="6507184" cy="3547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157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2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7744" y="2306312"/>
            <a:ext cx="7400925" cy="3437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103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4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6975" y="2539560"/>
            <a:ext cx="7897164" cy="2627206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3825025" y="3554569"/>
            <a:ext cx="0" cy="10431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975020" y="4739425"/>
            <a:ext cx="850005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825025" y="5318975"/>
            <a:ext cx="2279561" cy="12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764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5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7033" y="1950606"/>
            <a:ext cx="5578967" cy="38311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11414" y="1429555"/>
            <a:ext cx="36318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15 + 15 + 13 + ? = 60</a:t>
            </a:r>
          </a:p>
          <a:p>
            <a:endParaRPr lang="en-GB" dirty="0"/>
          </a:p>
          <a:p>
            <a:r>
              <a:rPr lang="en-GB" dirty="0" smtClean="0"/>
              <a:t>How do we find something? 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490561"/>
              </p:ext>
            </p:extLst>
          </p:nvPr>
        </p:nvGraphicFramePr>
        <p:xfrm>
          <a:off x="7053687" y="2755118"/>
          <a:ext cx="4300114" cy="740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5028"/>
                <a:gridCol w="1075029"/>
                <a:gridCol w="841777"/>
                <a:gridCol w="1308280"/>
              </a:tblGrid>
              <a:tr h="370065">
                <a:tc gridSpan="4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60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065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13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96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6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3522970"/>
              </p:ext>
            </p:extLst>
          </p:nvPr>
        </p:nvGraphicFramePr>
        <p:xfrm>
          <a:off x="838200" y="1803040"/>
          <a:ext cx="5034568" cy="1876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321"/>
                <a:gridCol w="629321"/>
                <a:gridCol w="629321"/>
                <a:gridCol w="629321"/>
                <a:gridCol w="629321"/>
                <a:gridCol w="629321"/>
                <a:gridCol w="629321"/>
                <a:gridCol w="629321"/>
              </a:tblGrid>
              <a:tr h="3753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53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53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53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53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50806" y="1300766"/>
            <a:ext cx="39795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Factors of 12</a:t>
            </a:r>
          </a:p>
          <a:p>
            <a:endParaRPr lang="en-GB" dirty="0"/>
          </a:p>
          <a:p>
            <a:r>
              <a:rPr lang="en-GB" dirty="0" smtClean="0"/>
              <a:t>Do the edges added up make 16? 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52" y="3909810"/>
            <a:ext cx="7205880" cy="1138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98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7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082584"/>
            <a:ext cx="7226993" cy="38011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63696" y="1223493"/>
            <a:ext cx="264016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What do we know?</a:t>
            </a:r>
          </a:p>
          <a:p>
            <a:r>
              <a:rPr lang="en-GB" sz="2800" dirty="0" smtClean="0"/>
              <a:t>What do we need to find out?</a:t>
            </a:r>
          </a:p>
          <a:p>
            <a:endParaRPr lang="en-GB" sz="2800" dirty="0"/>
          </a:p>
          <a:p>
            <a:r>
              <a:rPr lang="en-GB" sz="2800" dirty="0"/>
              <a:t>H</a:t>
            </a:r>
            <a:r>
              <a:rPr lang="en-GB" sz="2800" dirty="0" smtClean="0"/>
              <a:t>ow can we work out the perimeter of the hexagon?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94566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122</Words>
  <Application>Microsoft Office PowerPoint</Application>
  <PresentationFormat>Widescreen</PresentationFormat>
  <Paragraphs>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Lesson 3 Block quiz practise</vt:lpstr>
      <vt:lpstr>PowerPoint Presentation</vt:lpstr>
      <vt:lpstr>PowerPoint Presentation</vt:lpstr>
      <vt:lpstr>Questions 1 </vt:lpstr>
      <vt:lpstr>Question 2</vt:lpstr>
      <vt:lpstr>Question 4 </vt:lpstr>
      <vt:lpstr>Question 5 </vt:lpstr>
      <vt:lpstr>Question 6 </vt:lpstr>
      <vt:lpstr>Question 7 </vt:lpstr>
      <vt:lpstr>Question 8 </vt:lpstr>
      <vt:lpstr>Question 9</vt:lpstr>
      <vt:lpstr>Question 10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3 Block quiz practise</dc:title>
  <dc:creator>Andrew Martin</dc:creator>
  <cp:lastModifiedBy>Andrew Martin</cp:lastModifiedBy>
  <cp:revision>5</cp:revision>
  <dcterms:created xsi:type="dcterms:W3CDTF">2021-01-04T13:42:03Z</dcterms:created>
  <dcterms:modified xsi:type="dcterms:W3CDTF">2021-01-04T13:58:05Z</dcterms:modified>
</cp:coreProperties>
</file>