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803" y="3052770"/>
            <a:ext cx="8825658" cy="2677648"/>
          </a:xfrm>
        </p:spPr>
        <p:txBody>
          <a:bodyPr/>
          <a:lstStyle/>
          <a:p>
            <a:r>
              <a:rPr lang="en-GB" dirty="0" smtClean="0"/>
              <a:t>Discuss: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do you use a semi-colon?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1"/>
          <a:stretch/>
        </p:blipFill>
        <p:spPr>
          <a:xfrm>
            <a:off x="8080711" y="797417"/>
            <a:ext cx="3619500" cy="24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0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710" y="971184"/>
            <a:ext cx="5451907" cy="1429078"/>
          </a:xfrm>
        </p:spPr>
        <p:txBody>
          <a:bodyPr/>
          <a:lstStyle/>
          <a:p>
            <a:r>
              <a:rPr lang="en-GB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WALT understand how to use a semicolon to join two main clauses together.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133" y="1170568"/>
            <a:ext cx="4762500" cy="505777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Semi-Colon = 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1931830"/>
            <a:ext cx="11204619" cy="4829577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 smtClean="0"/>
              <a:t>The main way to use a semi-colon is to connect two clauses together.</a:t>
            </a:r>
          </a:p>
          <a:p>
            <a:r>
              <a:rPr lang="en-GB" sz="2400" dirty="0" smtClean="0"/>
              <a:t>For example: </a:t>
            </a:r>
            <a:r>
              <a:rPr lang="en-GB" sz="2400" i="1" dirty="0" smtClean="0"/>
              <a:t>The </a:t>
            </a:r>
            <a:r>
              <a:rPr lang="en-GB" sz="2400" i="1" dirty="0" smtClean="0"/>
              <a:t>boy was soaked through to the bone</a:t>
            </a:r>
            <a:r>
              <a:rPr lang="en-GB" sz="2400" i="1" dirty="0" smtClean="0"/>
              <a:t>; </a:t>
            </a:r>
            <a:r>
              <a:rPr lang="en-GB" sz="2400" i="1" dirty="0" smtClean="0"/>
              <a:t>he couldn’t wait to </a:t>
            </a:r>
            <a:r>
              <a:rPr lang="en-GB" sz="2400" i="1" dirty="0" smtClean="0"/>
              <a:t>get out of the rain</a:t>
            </a:r>
            <a:r>
              <a:rPr lang="en-GB" sz="2400" i="1" dirty="0" smtClean="0"/>
              <a:t>.</a:t>
            </a:r>
            <a:endParaRPr lang="en-GB" sz="2400" i="1" dirty="0" smtClean="0"/>
          </a:p>
          <a:p>
            <a:r>
              <a:rPr lang="en-GB" sz="2400" dirty="0" smtClean="0"/>
              <a:t>You could use a full stop here, like: </a:t>
            </a:r>
            <a:r>
              <a:rPr lang="en-GB" sz="2400" i="1" dirty="0"/>
              <a:t>The boy was soaked through to the </a:t>
            </a:r>
            <a:r>
              <a:rPr lang="en-GB" sz="2400" i="1" dirty="0" smtClean="0"/>
              <a:t>bone. </a:t>
            </a:r>
            <a:r>
              <a:rPr lang="en-GB" sz="2400" i="1" dirty="0"/>
              <a:t>H</a:t>
            </a:r>
            <a:r>
              <a:rPr lang="en-GB" sz="2400" i="1" dirty="0" smtClean="0"/>
              <a:t>e </a:t>
            </a:r>
            <a:r>
              <a:rPr lang="en-GB" sz="2400" i="1" dirty="0"/>
              <a:t>couldn’t wait to get out of the rain.</a:t>
            </a:r>
            <a:endParaRPr lang="en-GB" sz="2400" i="1" dirty="0" smtClean="0"/>
          </a:p>
          <a:p>
            <a:r>
              <a:rPr lang="en-GB" sz="2400" dirty="0" smtClean="0"/>
              <a:t>However, by using the semi-colon, you are making your writing more sophisticated and showing off another skill.</a:t>
            </a:r>
          </a:p>
          <a:p>
            <a:r>
              <a:rPr lang="en-GB" sz="2400" dirty="0" smtClean="0"/>
              <a:t>You </a:t>
            </a:r>
            <a:r>
              <a:rPr lang="en-GB" sz="2400" dirty="0" smtClean="0"/>
              <a:t>can use </a:t>
            </a:r>
            <a:r>
              <a:rPr lang="en-GB" sz="2400" dirty="0" smtClean="0"/>
              <a:t>a semi-colon in place of simple </a:t>
            </a:r>
            <a:r>
              <a:rPr lang="en-GB" sz="2400" dirty="0" smtClean="0"/>
              <a:t>conjunctions.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27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Add in the semi-colons (there will be some trick ones!)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10274" cy="40291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 </a:t>
            </a:r>
            <a:r>
              <a:rPr lang="en-GB" sz="2400" dirty="0" smtClean="0"/>
              <a:t>The soldiers marched into battle.  A few metres ahead, a bird circled.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</a:t>
            </a:r>
            <a:r>
              <a:rPr lang="en-GB" sz="2400" dirty="0" smtClean="0"/>
              <a:t>muddy, rat-infested trenches were a sight to behold.  Martin had no idea what he was in for on that fateful day.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As </a:t>
            </a:r>
            <a:r>
              <a:rPr lang="en-GB" sz="2400" dirty="0" smtClean="0"/>
              <a:t>the sun rose, </a:t>
            </a:r>
            <a:r>
              <a:rPr lang="en-GB" sz="2400" dirty="0" err="1" smtClean="0"/>
              <a:t>Freida</a:t>
            </a:r>
            <a:r>
              <a:rPr lang="en-GB" sz="2400" dirty="0" smtClean="0"/>
              <a:t> finally came out of hiding, but she couldn’t find a trace of her family anywhere.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348" y="482244"/>
            <a:ext cx="861365" cy="84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The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479543"/>
            <a:ext cx="10410274" cy="40291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 </a:t>
            </a:r>
            <a:r>
              <a:rPr lang="en-GB" sz="2400" dirty="0" smtClean="0"/>
              <a:t>The soldiers marched into battle.  A few metres ahead, a bird circled.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 </a:t>
            </a:r>
            <a:r>
              <a:rPr lang="en-GB" sz="2400" dirty="0" smtClean="0"/>
              <a:t>The muddy, rat-infested trenches were a sight to behold</a:t>
            </a:r>
            <a:r>
              <a:rPr lang="en-GB" sz="2400" b="1" dirty="0" smtClean="0">
                <a:solidFill>
                  <a:srgbClr val="00B050"/>
                </a:solidFill>
              </a:rPr>
              <a:t>; </a:t>
            </a:r>
            <a:r>
              <a:rPr lang="en-GB" sz="2400" b="1" dirty="0" smtClean="0">
                <a:solidFill>
                  <a:srgbClr val="00B050"/>
                </a:solidFill>
              </a:rPr>
              <a:t>he </a:t>
            </a:r>
            <a:r>
              <a:rPr lang="en-GB" sz="2400" dirty="0"/>
              <a:t>was glad he didn’t have to spend much time there.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 </a:t>
            </a:r>
            <a:r>
              <a:rPr lang="en-GB" sz="2400" dirty="0" smtClean="0"/>
              <a:t>As the sun rose, </a:t>
            </a:r>
            <a:r>
              <a:rPr lang="en-GB" sz="2400" dirty="0" err="1" smtClean="0"/>
              <a:t>Freida</a:t>
            </a:r>
            <a:r>
              <a:rPr lang="en-GB" sz="2400" dirty="0" smtClean="0"/>
              <a:t> finally came out of hiding</a:t>
            </a:r>
            <a:r>
              <a:rPr lang="en-GB" sz="2400" b="1" dirty="0" smtClean="0">
                <a:solidFill>
                  <a:srgbClr val="00B050"/>
                </a:solidFill>
              </a:rPr>
              <a:t>; she </a:t>
            </a:r>
            <a:r>
              <a:rPr lang="en-GB" sz="2400" dirty="0" smtClean="0"/>
              <a:t>couldn’t find a trace of her family anywhere</a:t>
            </a:r>
            <a:r>
              <a:rPr lang="en-GB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A non example: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I am really looking forward to getting back to school on Monday. I will however, need to set my alarm an hour earlier to ensure that I have time to get to school before the children arrive. 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35" y="617825"/>
            <a:ext cx="1804111" cy="186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9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overuse semicolons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 smtClean="0"/>
              <a:t>The trick isn’t to over-use one to two particular forms of punctuation, but to use a range over the course of your writing.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60" y="796407"/>
            <a:ext cx="1984248" cy="17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80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84</TotalTime>
  <Words>332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</vt:lpstr>
      <vt:lpstr>Wingdings 3</vt:lpstr>
      <vt:lpstr>Ion Boardroom</vt:lpstr>
      <vt:lpstr>Discuss:  How do you use a semi-colon? </vt:lpstr>
      <vt:lpstr>WALT understand how to use a semicolon to join two main clauses together.</vt:lpstr>
      <vt:lpstr>Semi-Colon = ;</vt:lpstr>
      <vt:lpstr>Task – Add in the semi-colons (there will be some trick ones!)</vt:lpstr>
      <vt:lpstr>Task – The Answers</vt:lpstr>
      <vt:lpstr>Don’t overuse semicolons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Discuss: How do you use a semi-colon? Can you have a go at writing an example in your book?</dc:title>
  <dc:creator>Katharine Whiteman</dc:creator>
  <cp:lastModifiedBy>Andrew Martin</cp:lastModifiedBy>
  <cp:revision>10</cp:revision>
  <dcterms:created xsi:type="dcterms:W3CDTF">2014-01-19T15:51:05Z</dcterms:created>
  <dcterms:modified xsi:type="dcterms:W3CDTF">2021-02-23T17:02:50Z</dcterms:modified>
</cp:coreProperties>
</file>