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5" r:id="rId5"/>
    <p:sldMasterId id="2147483677" r:id="rId6"/>
    <p:sldMasterId id="2147483679" r:id="rId7"/>
    <p:sldMasterId id="2147483682" r:id="rId8"/>
  </p:sldMasterIdLst>
  <p:notesMasterIdLst>
    <p:notesMasterId r:id="rId21"/>
  </p:notesMasterIdLst>
  <p:sldIdLst>
    <p:sldId id="318" r:id="rId9"/>
    <p:sldId id="323" r:id="rId10"/>
    <p:sldId id="321" r:id="rId11"/>
    <p:sldId id="309" r:id="rId12"/>
    <p:sldId id="311" r:id="rId13"/>
    <p:sldId id="299" r:id="rId14"/>
    <p:sldId id="300" r:id="rId15"/>
    <p:sldId id="307" r:id="rId16"/>
    <p:sldId id="308" r:id="rId17"/>
    <p:sldId id="306" r:id="rId18"/>
    <p:sldId id="312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6" d="100"/>
          <a:sy n="66" d="100"/>
        </p:scale>
        <p:origin x="194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3690" y="1380930"/>
            <a:ext cx="65407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Arial Rounded MT Bold" panose="020F0704030504030204" pitchFamily="34" charset="0"/>
              </a:rPr>
              <a:t>23.02.21</a:t>
            </a:r>
          </a:p>
          <a:p>
            <a:endParaRPr lang="en-GB" sz="3200" u="sng" dirty="0" smtClean="0">
              <a:latin typeface="Arial Rounded MT Bold" panose="020F0704030504030204" pitchFamily="34" charset="0"/>
            </a:endParaRPr>
          </a:p>
          <a:p>
            <a:r>
              <a:rPr lang="en-GB" sz="3200" u="sng" dirty="0" smtClean="0">
                <a:latin typeface="Arial Rounded MT Bold" panose="020F0704030504030204" pitchFamily="34" charset="0"/>
              </a:rPr>
              <a:t>Maths</a:t>
            </a:r>
          </a:p>
          <a:p>
            <a:endParaRPr lang="en-GB" sz="3200" u="sng" dirty="0">
              <a:latin typeface="Arial Rounded MT Bold" panose="020F0704030504030204" pitchFamily="34" charset="0"/>
            </a:endParaRPr>
          </a:p>
          <a:p>
            <a:r>
              <a:rPr lang="en-GB" sz="3200" u="sng" dirty="0" smtClean="0">
                <a:latin typeface="Arial Rounded MT Bold" panose="020F0704030504030204" pitchFamily="34" charset="0"/>
              </a:rPr>
              <a:t>WALT divide 2 digits by 1 digit</a:t>
            </a:r>
            <a:endParaRPr lang="en-GB" sz="32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237339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716694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513341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2860776"/>
            <a:ext cx="6985907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4675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550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5022" y="289127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289127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1776" y="289127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57" y="2891272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564" y="2891272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1021" y="54488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543396" y="288992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254233" y="2333717"/>
            <a:ext cx="655237" cy="599384"/>
            <a:chOff x="7254233" y="3351586"/>
            <a:chExt cx="655237" cy="599384"/>
          </a:xfrm>
        </p:grpSpPr>
        <p:cxnSp>
          <p:nvCxnSpPr>
            <p:cNvPr id="9" name="Straight Arrow Connector 8"/>
            <p:cNvCxnSpPr>
              <a:endCxn id="50" idx="2"/>
            </p:cNvCxnSpPr>
            <p:nvPr/>
          </p:nvCxnSpPr>
          <p:spPr>
            <a:xfrm flipV="1">
              <a:off x="7254233" y="3351586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340" y="1891093"/>
            <a:ext cx="7596274" cy="1597290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9" y="587085"/>
            <a:ext cx="1176632" cy="166246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5" grpId="0"/>
      <p:bldP spid="7" grpId="0"/>
      <p:bldP spid="50" grpId="0"/>
      <p:bldP spid="64" grpId="0"/>
      <p:bldP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407158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5523546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73544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395716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315287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235809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157461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3122036"/>
            <a:ext cx="5561325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675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5499" y="3152532"/>
            <a:ext cx="63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5022" y="315253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315253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1776" y="315253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56898" y="5279076"/>
            <a:ext cx="52593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19525" y="527907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5506" y="5279076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872" y="527907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528" y="527907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6626" y="527907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5607" y="527907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20414" y="527907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6118814" y="315118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292123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52437" y="2808918"/>
            <a:ext cx="655237" cy="429565"/>
            <a:chOff x="7254233" y="3521405"/>
            <a:chExt cx="655237" cy="42956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254233" y="3521405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1344003" y="5279076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390" y="2024276"/>
            <a:ext cx="1232700" cy="1885402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47" y="4146648"/>
            <a:ext cx="1325711" cy="968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77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56" grpId="0"/>
      <p:bldP spid="56" grpId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b="3204"/>
          <a:stretch/>
        </p:blipFill>
        <p:spPr>
          <a:xfrm>
            <a:off x="0" y="0"/>
            <a:ext cx="8947230" cy="636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5" y="608570"/>
            <a:ext cx="4057502" cy="522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88" y="879466"/>
            <a:ext cx="2619741" cy="4763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6220" y="2631233"/>
            <a:ext cx="317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many can you do in 3 minutes? 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87979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342688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12937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1877" y="211618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304921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224798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44307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063816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1490452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1472932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1950929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284635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241140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239388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3246899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327681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3718182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/>
          <p:cNvSpPr/>
          <p:nvPr/>
        </p:nvSpPr>
        <p:spPr>
          <a:xfrm>
            <a:off x="456563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>
            <a:off x="4155354" y="4981206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ube 55"/>
          <p:cNvSpPr/>
          <p:nvPr/>
        </p:nvSpPr>
        <p:spPr>
          <a:xfrm>
            <a:off x="4137834" y="54063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ube 56"/>
          <p:cNvSpPr/>
          <p:nvPr/>
        </p:nvSpPr>
        <p:spPr>
          <a:xfrm>
            <a:off x="503320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be 57"/>
          <p:cNvSpPr/>
          <p:nvPr/>
        </p:nvSpPr>
        <p:spPr>
          <a:xfrm>
            <a:off x="5015681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ube 58"/>
          <p:cNvSpPr/>
          <p:nvPr/>
        </p:nvSpPr>
        <p:spPr>
          <a:xfrm>
            <a:off x="5454489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ube 59"/>
          <p:cNvSpPr/>
          <p:nvPr/>
        </p:nvSpPr>
        <p:spPr>
          <a:xfrm>
            <a:off x="636294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ube 60"/>
          <p:cNvSpPr/>
          <p:nvPr/>
        </p:nvSpPr>
        <p:spPr>
          <a:xfrm>
            <a:off x="591496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ube 61"/>
          <p:cNvSpPr/>
          <p:nvPr/>
        </p:nvSpPr>
        <p:spPr>
          <a:xfrm>
            <a:off x="5897446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/>
          <p:cNvSpPr/>
          <p:nvPr/>
        </p:nvSpPr>
        <p:spPr>
          <a:xfrm>
            <a:off x="715769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ube 63"/>
          <p:cNvSpPr/>
          <p:nvPr/>
        </p:nvSpPr>
        <p:spPr>
          <a:xfrm>
            <a:off x="714017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8878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61026" y="39492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2768" y="434946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43485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327340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3221091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410141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498173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5867588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He arranges his sticks to make triangles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triangle uses 3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3 triangles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groups of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52553" y="1609433"/>
            <a:ext cx="1638396" cy="1610275"/>
            <a:chOff x="1274621" y="1459496"/>
            <a:chExt cx="2124000" cy="2135387"/>
          </a:xfrm>
        </p:grpSpPr>
        <p:sp>
          <p:nvSpPr>
            <p:cNvPr id="2" name="Rounded Rectangle 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3528" y="1605139"/>
            <a:ext cx="1638396" cy="1610275"/>
            <a:chOff x="1274621" y="1459496"/>
            <a:chExt cx="2124000" cy="2135387"/>
          </a:xfrm>
        </p:grpSpPr>
        <p:sp>
          <p:nvSpPr>
            <p:cNvPr id="14" name="Rounded Rectangle 1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1538" y="1609433"/>
            <a:ext cx="1638396" cy="1610275"/>
            <a:chOff x="1274621" y="1459496"/>
            <a:chExt cx="2124000" cy="2135387"/>
          </a:xfrm>
        </p:grpSpPr>
        <p:sp>
          <p:nvSpPr>
            <p:cNvPr id="18" name="Rounded Rectangle 1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if Mo used his sticks to make squares? 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square uses 4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2 squares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There is one stick remaining.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2 remainder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78827" y="1833404"/>
            <a:ext cx="1851756" cy="1771210"/>
            <a:chOff x="5476507" y="1559819"/>
            <a:chExt cx="4738646" cy="4277008"/>
          </a:xfrm>
        </p:grpSpPr>
        <p:sp>
          <p:nvSpPr>
            <p:cNvPr id="2" name="Rounded Rectangle 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4390" y="1829889"/>
            <a:ext cx="1851756" cy="1771210"/>
            <a:chOff x="5476507" y="1559819"/>
            <a:chExt cx="4738646" cy="4277008"/>
          </a:xfrm>
        </p:grpSpPr>
        <p:sp>
          <p:nvSpPr>
            <p:cNvPr id="23" name="Rounded Rectangle 22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095713" y="1838037"/>
            <a:ext cx="215259" cy="17712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0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7069DF-BE66-4341-ACDA-2ABA5DCF3029}"/>
              </a:ext>
            </a:extLst>
          </p:cNvPr>
          <p:cNvSpPr/>
          <p:nvPr/>
        </p:nvSpPr>
        <p:spPr>
          <a:xfrm>
            <a:off x="681620" y="323696"/>
            <a:ext cx="76655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if Mo has 19 lolly sticks.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squares and triangles could he make?  How many sticks will be remaining each time?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542" y="168699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386" y="182968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3000" y="2371735"/>
            <a:ext cx="995933" cy="959293"/>
            <a:chOff x="1274621" y="1459496"/>
            <a:chExt cx="2124000" cy="2135387"/>
          </a:xfrm>
        </p:grpSpPr>
        <p:sp>
          <p:nvSpPr>
            <p:cNvPr id="19" name="Rounded Rectangle 18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83511" y="2371735"/>
            <a:ext cx="995933" cy="959293"/>
            <a:chOff x="1274621" y="1459496"/>
            <a:chExt cx="2124000" cy="2135387"/>
          </a:xfrm>
        </p:grpSpPr>
        <p:sp>
          <p:nvSpPr>
            <p:cNvPr id="42" name="Rounded Rectangle 4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ounded Rectangle 42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ounded Rectangle 43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4022" y="2371735"/>
            <a:ext cx="995933" cy="959293"/>
            <a:chOff x="1274621" y="1459496"/>
            <a:chExt cx="2124000" cy="2135387"/>
          </a:xfrm>
        </p:grpSpPr>
        <p:sp>
          <p:nvSpPr>
            <p:cNvPr id="46" name="Rounded Rectangle 45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4533" y="2371735"/>
            <a:ext cx="995933" cy="959293"/>
            <a:chOff x="1274621" y="1459496"/>
            <a:chExt cx="2124000" cy="2135387"/>
          </a:xfrm>
        </p:grpSpPr>
        <p:sp>
          <p:nvSpPr>
            <p:cNvPr id="50" name="Rounded Rectangle 49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35044" y="2371735"/>
            <a:ext cx="995933" cy="959293"/>
            <a:chOff x="1274621" y="1459496"/>
            <a:chExt cx="2124000" cy="2135387"/>
          </a:xfrm>
        </p:grpSpPr>
        <p:sp>
          <p:nvSpPr>
            <p:cNvPr id="54" name="Rounded Rectangle 5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85554" y="2373557"/>
            <a:ext cx="995933" cy="959293"/>
            <a:chOff x="1274621" y="1459496"/>
            <a:chExt cx="2124000" cy="2135387"/>
          </a:xfrm>
        </p:grpSpPr>
        <p:sp>
          <p:nvSpPr>
            <p:cNvPr id="58" name="Rounded Rectangle 5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944577" y="2442846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875937" y="4091405"/>
            <a:ext cx="851168" cy="902855"/>
            <a:chOff x="5476507" y="1559819"/>
            <a:chExt cx="4738646" cy="4277008"/>
          </a:xfrm>
        </p:grpSpPr>
        <p:sp>
          <p:nvSpPr>
            <p:cNvPr id="67" name="Rounded Rectangle 6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11127" y="4091405"/>
            <a:ext cx="851168" cy="902855"/>
            <a:chOff x="5476507" y="1559819"/>
            <a:chExt cx="4738646" cy="4277008"/>
          </a:xfrm>
        </p:grpSpPr>
        <p:sp>
          <p:nvSpPr>
            <p:cNvPr id="72" name="Rounded Rectangle 7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46317" y="4091405"/>
            <a:ext cx="851168" cy="902855"/>
            <a:chOff x="5476507" y="1559819"/>
            <a:chExt cx="4738646" cy="4277008"/>
          </a:xfrm>
        </p:grpSpPr>
        <p:sp>
          <p:nvSpPr>
            <p:cNvPr id="77" name="Rounded Rectangle 7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81507" y="4091405"/>
            <a:ext cx="851168" cy="902855"/>
            <a:chOff x="5476507" y="1559819"/>
            <a:chExt cx="4738646" cy="4277008"/>
          </a:xfrm>
        </p:grpSpPr>
        <p:sp>
          <p:nvSpPr>
            <p:cNvPr id="82" name="Rounded Rectangle 8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5740350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ounded Rectangle 90"/>
          <p:cNvSpPr/>
          <p:nvPr/>
        </p:nvSpPr>
        <p:spPr>
          <a:xfrm>
            <a:off x="6011983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>
            <a:off x="6283616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6 triangles and 1 stick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6 r 1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  <a:blipFill>
                <a:blip r:embed="rId6"/>
                <a:stretch>
                  <a:fillRect l="-163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 squares and 2 sticks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r 3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  <a:blipFill>
                <a:blip r:embed="rId7"/>
                <a:stretch>
                  <a:fillRect l="-155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2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65" grpId="0" animBg="1"/>
      <p:bldP spid="90" grpId="0" animBg="1"/>
      <p:bldP spid="91" grpId="0" animBg="1"/>
      <p:bldP spid="92" grpId="0" animBg="1"/>
      <p:bldP spid="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8|2.7|6.9|1.4|0.8|0.7|0.7|1.1|1.5|1.9|2.2|1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2|3.6|11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0.8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5|4.3|4.8|6.7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6|1.9|3.4|2.5|2.3|5.7|1.9|0.9|0.6|0.4|0.4|0.3|0.3|0.3|0.3|0.3|0.2|0.4|0.5|0.5|3.4|4.1|4|6.7|4.5|6.2|0.5|0.4|0.2|0.3|0.3|0.2|0.3|0.2|0.3|0.2|0.4|0.5|0.3|0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7.6|3.4|3.2|1.9|0.9|0.9|0.5|0.4|0.3|0.4|0.4|0.4|0.6|0.5|0.7|3.6|15.9|6.6|0.7|0.5|0.5|0.3|0.5|0.3|0.5|0.4|0.5|0.3|0.9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ee99ee9-287b-4f9a-957c-ba5ae7375c9a"/>
    <ds:schemaRef ds:uri="522d4c35-b548-4432-90ae-af4376e1c4b4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E972E6-FA64-4F9F-9599-CD41622A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13506</TotalTime>
  <Words>322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Rounded MT Bold</vt:lpstr>
      <vt:lpstr>Calibri</vt:lpstr>
      <vt:lpstr>Cambria Math</vt:lpstr>
      <vt:lpstr>Comic Sans MS</vt:lpstr>
      <vt:lpstr>KG Primary Penmanship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Jacque Thomas</cp:lastModifiedBy>
  <cp:revision>247</cp:revision>
  <dcterms:created xsi:type="dcterms:W3CDTF">2019-07-05T11:02:13Z</dcterms:created>
  <dcterms:modified xsi:type="dcterms:W3CDTF">2021-02-23T10:04:54Z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