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1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1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24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8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3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5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4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A935-5889-4DE3-81C1-98E579A879C3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BD98-1558-4461-839A-F036AC3F5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06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062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Lesson </a:t>
            </a:r>
            <a:r>
              <a:rPr lang="en-GB" b="1" u="sng" dirty="0" smtClean="0"/>
              <a:t>2 </a:t>
            </a:r>
            <a:r>
              <a:rPr lang="en-GB" dirty="0" smtClean="0"/>
              <a:t>WALT use the text to answer viper questions.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54" y="1426625"/>
            <a:ext cx="7750242" cy="493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92" y="156165"/>
            <a:ext cx="10016197" cy="670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54" y="26779"/>
            <a:ext cx="8102991" cy="683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Lesson 2 WALT use the text to answer viper questions.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WALT use the text to answer viper questions.</dc:title>
  <dc:creator>Andrew Martin</dc:creator>
  <cp:lastModifiedBy>Andrew Martin</cp:lastModifiedBy>
  <cp:revision>2</cp:revision>
  <dcterms:created xsi:type="dcterms:W3CDTF">2021-01-11T13:39:39Z</dcterms:created>
  <dcterms:modified xsi:type="dcterms:W3CDTF">2021-01-11T13:54:30Z</dcterms:modified>
</cp:coreProperties>
</file>