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168-375A-4A6C-9FD8-3A28F168F5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28B7-6755-41BB-8B70-98BF7404A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43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168-375A-4A6C-9FD8-3A28F168F5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28B7-6755-41BB-8B70-98BF7404A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168-375A-4A6C-9FD8-3A28F168F5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28B7-6755-41BB-8B70-98BF7404A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257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920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168-375A-4A6C-9FD8-3A28F168F5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28B7-6755-41BB-8B70-98BF7404A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9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168-375A-4A6C-9FD8-3A28F168F5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28B7-6755-41BB-8B70-98BF7404A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33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168-375A-4A6C-9FD8-3A28F168F5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28B7-6755-41BB-8B70-98BF7404A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93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168-375A-4A6C-9FD8-3A28F168F5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28B7-6755-41BB-8B70-98BF7404A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8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168-375A-4A6C-9FD8-3A28F168F5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28B7-6755-41BB-8B70-98BF7404A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55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168-375A-4A6C-9FD8-3A28F168F5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28B7-6755-41BB-8B70-98BF7404A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168-375A-4A6C-9FD8-3A28F168F5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28B7-6755-41BB-8B70-98BF7404A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37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168-375A-4A6C-9FD8-3A28F168F5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28B7-6755-41BB-8B70-98BF7404A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48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BB168-375A-4A6C-9FD8-3A28F168F5A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628B7-6755-41BB-8B70-98BF7404A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58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964" y="309490"/>
            <a:ext cx="7624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 the grid/area model to work out the following 2-digit by 2 digit multiplication questions.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879" y="1325417"/>
            <a:ext cx="1911741" cy="27751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1417" y="1542403"/>
            <a:ext cx="1782337" cy="25581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5549" y="1402813"/>
            <a:ext cx="2047819" cy="13999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9849" y="2802797"/>
            <a:ext cx="1785014" cy="12977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2214" y="4281120"/>
            <a:ext cx="1550370" cy="24482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931963" y="4404576"/>
            <a:ext cx="16528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– use the grid/area model to solve these calculations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2635" y="4404577"/>
            <a:ext cx="1548270" cy="23002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7381876" y="4281120"/>
            <a:ext cx="305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Extension – Try these word problems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>
              <a:latin typeface="Arial" panose="020B0604020202020204" pitchFamily="34" charset="0"/>
            </a:endParaRPr>
          </a:p>
        </p:txBody>
      </p:sp>
      <p:pic>
        <p:nvPicPr>
          <p:cNvPr id="2049" name="Picture 5" descr="MC900048499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6" y="685801"/>
            <a:ext cx="5810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381876" y="4905189"/>
            <a:ext cx="3006751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latin typeface="Comic Sans MS" panose="030F0702030302020204" pitchFamily="66" charset="0"/>
                <a:ea typeface="Georgia" panose="02040502050405020303" pitchFamily="18" charset="0"/>
                <a:cs typeface="Times New Roman" panose="02020603050405020304" pitchFamily="18" charset="0"/>
              </a:rPr>
              <a:t>Kitty went on a shopping spree and bought 12 pairs of shoes. Each pair cost </a:t>
            </a:r>
            <a:r>
              <a:rPr lang="en-GB" altLang="en-US" sz="120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£</a:t>
            </a:r>
            <a:r>
              <a:rPr lang="en-GB" altLang="en-US" sz="1200" dirty="0">
                <a:latin typeface="Comic Sans MS" panose="030F0702030302020204" pitchFamily="66" charset="0"/>
                <a:ea typeface="Georgia" panose="02040502050405020303" pitchFamily="18" charset="0"/>
                <a:cs typeface="Times New Roman" panose="02020603050405020304" pitchFamily="18" charset="0"/>
              </a:rPr>
              <a:t>15. How much did she spend?</a:t>
            </a:r>
            <a:endParaRPr lang="en-GB" altLang="en-US" sz="1200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30956" y="5759442"/>
            <a:ext cx="2711548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  <a:ea typeface="Georgia" panose="02040502050405020303" pitchFamily="18" charset="0"/>
                <a:cs typeface="Times New Roman" panose="02020603050405020304" pitchFamily="18" charset="0"/>
              </a:rPr>
              <a:t>Eli </a:t>
            </a:r>
            <a:r>
              <a:rPr lang="en-GB" sz="1200" dirty="0">
                <a:latin typeface="Comic Sans MS" panose="030F0702030302020204" pitchFamily="66" charset="0"/>
                <a:ea typeface="Georgia" panose="02040502050405020303" pitchFamily="18" charset="0"/>
                <a:cs typeface="Times New Roman" panose="02020603050405020304" pitchFamily="18" charset="0"/>
              </a:rPr>
              <a:t>watches Manu 14 times in a year. How many times would he watch Manu if he watched them for 36 year?</a:t>
            </a:r>
          </a:p>
        </p:txBody>
      </p:sp>
    </p:spTree>
    <p:extLst>
      <p:ext uri="{BB962C8B-B14F-4D97-AF65-F5344CB8AC3E}">
        <p14:creationId xmlns:p14="http://schemas.microsoft.com/office/powerpoint/2010/main" val="163316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Georgia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Martin</dc:creator>
  <cp:lastModifiedBy>Andrew Martin</cp:lastModifiedBy>
  <cp:revision>1</cp:revision>
  <dcterms:created xsi:type="dcterms:W3CDTF">2021-01-18T13:42:46Z</dcterms:created>
  <dcterms:modified xsi:type="dcterms:W3CDTF">2021-01-18T13:43:49Z</dcterms:modified>
</cp:coreProperties>
</file>