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68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43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82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6037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7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08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925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8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103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29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78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EB245-3C6D-4B30-8DC8-B32277F1F0F7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1845B-CF24-451D-A64A-1D8E8A9DC8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9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6" y="129370"/>
            <a:ext cx="3539697" cy="34022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73" y="3815726"/>
            <a:ext cx="4546060" cy="24514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4546" y="97690"/>
            <a:ext cx="4475322" cy="35235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r="30723"/>
          <a:stretch/>
        </p:blipFill>
        <p:spPr>
          <a:xfrm>
            <a:off x="8778546" y="229407"/>
            <a:ext cx="3160169" cy="32327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23873" y="413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49265" y="229408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5349" y="3862038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12985" y="145828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l="2671" t="20944" r="60161" b="4329"/>
          <a:stretch/>
        </p:blipFill>
        <p:spPr>
          <a:xfrm>
            <a:off x="5398225" y="4036892"/>
            <a:ext cx="1790163" cy="20091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072495" y="4036892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4118" y="3815726"/>
            <a:ext cx="4590686" cy="274343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287255" y="3877408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7660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69" y="281353"/>
            <a:ext cx="3972579" cy="640240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8146" y="1578659"/>
            <a:ext cx="4926697" cy="48769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36234" y="281353"/>
            <a:ext cx="537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Some extra questions if you finish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4861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6" y="129370"/>
            <a:ext cx="3539697" cy="340223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73" y="3815726"/>
            <a:ext cx="4546060" cy="24514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4546" y="97690"/>
            <a:ext cx="4475322" cy="35235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/>
          <a:srcRect r="30723"/>
          <a:stretch/>
        </p:blipFill>
        <p:spPr>
          <a:xfrm>
            <a:off x="8778546" y="229407"/>
            <a:ext cx="3160169" cy="323275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23873" y="413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49265" y="229408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5349" y="3862038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612985" y="145828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6"/>
          <a:srcRect l="2671" t="20944" r="60161" b="4329"/>
          <a:stretch/>
        </p:blipFill>
        <p:spPr>
          <a:xfrm>
            <a:off x="4847821" y="4036892"/>
            <a:ext cx="2340567" cy="20091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4752977" y="3712270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14118" y="3815726"/>
            <a:ext cx="4590686" cy="274343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287255" y="3877408"/>
            <a:ext cx="325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17452" y="1575582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17452" y="1954756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00332" y="2364005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95354" y="2733337"/>
            <a:ext cx="45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05542" y="3119667"/>
            <a:ext cx="1107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6639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31314" y="4779382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74716" y="4779382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531314" y="5100499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74716" y="5100499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55240" y="5806342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03386" y="5844389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447057" y="5421616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190459" y="5421616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2170763" y="4797449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914165" y="4797449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2196974" y="5163803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940376" y="5163803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2164988" y="5511230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1908390" y="5511230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2194968" y="5844389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1938370" y="5844389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902343" y="4747730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902343" y="5117634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943688" y="5431609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988514" y="5806342"/>
            <a:ext cx="172341" cy="12660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291242" y="5163803"/>
            <a:ext cx="1161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8   4   0  8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6590518" y="4046704"/>
            <a:ext cx="668972" cy="37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9378</a:t>
            </a:r>
            <a:endParaRPr lang="en-GB" dirty="0"/>
          </a:p>
        </p:txBody>
      </p:sp>
      <p:sp>
        <p:nvSpPr>
          <p:cNvPr id="41" name="TextBox 40"/>
          <p:cNvSpPr txBox="1"/>
          <p:nvPr/>
        </p:nvSpPr>
        <p:spPr>
          <a:xfrm>
            <a:off x="6590518" y="4591685"/>
            <a:ext cx="692714" cy="37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9624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6559216" y="5141637"/>
            <a:ext cx="88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24 792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6845146" y="5670602"/>
            <a:ext cx="668972" cy="37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7510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8964118" y="2548671"/>
            <a:ext cx="29745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She placed the tens in the 1s ones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1106878" y="1389549"/>
            <a:ext cx="668972" cy="3753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7209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7620591" y="4591685"/>
            <a:ext cx="127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 x 50 -6 = 144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7697644" y="5294151"/>
            <a:ext cx="1279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 X 24 = 48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7768745" y="5849538"/>
            <a:ext cx="174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48 + 144 =192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6601647" y="1645820"/>
            <a:ext cx="138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8   8   5   6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6018104" y="3195002"/>
            <a:ext cx="1385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8   8   5   6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68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 understand how to multiply four digits by one digit.</dc:title>
  <dc:creator>Andrew Martin</dc:creator>
  <cp:lastModifiedBy>Andrew Martin</cp:lastModifiedBy>
  <cp:revision>2</cp:revision>
  <dcterms:created xsi:type="dcterms:W3CDTF">2021-01-13T15:56:22Z</dcterms:created>
  <dcterms:modified xsi:type="dcterms:W3CDTF">2021-01-13T15:57:39Z</dcterms:modified>
</cp:coreProperties>
</file>