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94" r:id="rId3"/>
    <p:sldId id="305" r:id="rId4"/>
    <p:sldId id="310" r:id="rId5"/>
    <p:sldId id="315" r:id="rId6"/>
    <p:sldId id="311" r:id="rId7"/>
    <p:sldId id="312" r:id="rId8"/>
    <p:sldId id="313" r:id="rId9"/>
    <p:sldId id="314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07" r:id="rId20"/>
    <p:sldId id="267" r:id="rId21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24"/>
      <p:bold r:id="rId25"/>
      <p:italic r:id="rId26"/>
      <p:boldItalic r:id="rId27"/>
    </p:embeddedFont>
    <p:embeddedFont>
      <p:font typeface="Twinkl" pitchFamily="2" charset="0"/>
      <p:regular r:id="rId28"/>
      <p:bold r:id="rId29"/>
    </p:embeddedFont>
    <p:embeddedFont>
      <p:font typeface="Twinkl SemiBold" pitchFamily="2" charset="0"/>
      <p:bold r:id="rId30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a Mehmood" initials="SM" lastIdx="1" clrIdx="0">
    <p:extLst>
      <p:ext uri="{19B8F6BF-5375-455C-9EA6-DF929625EA0E}">
        <p15:presenceInfo xmlns:p15="http://schemas.microsoft.com/office/powerpoint/2012/main" userId="Sana Mehmoo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D3E9F4"/>
    <a:srgbClr val="FFFFFF"/>
    <a:srgbClr val="FAB001"/>
    <a:srgbClr val="D82233"/>
    <a:srgbClr val="AEE9EC"/>
    <a:srgbClr val="D83A5E"/>
    <a:srgbClr val="2DB6BC"/>
    <a:srgbClr val="F5CFD8"/>
    <a:srgbClr val="8D3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90" y="4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04/06/2020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04/06/2020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707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6" r:id="rId3"/>
    <p:sldLayoutId id="2147483684" r:id="rId4"/>
    <p:sldLayoutId id="2147483685" r:id="rId5"/>
    <p:sldLayoutId id="2147483679" r:id="rId6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6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9.png"/><Relationship Id="rId4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2" Type="http://schemas.openxmlformats.org/officeDocument/2006/relationships/image" Target="../media/image1.jp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878962"/>
            <a:ext cx="7776863" cy="122923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have used their magic book to help Jay have an exciting adventure. His adventure started when he climbed into the spaceship. Can you read the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words on the spaceships?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22" y="2506133"/>
            <a:ext cx="3033342" cy="7341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13" y="3488515"/>
            <a:ext cx="3448992" cy="2447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74679">
            <a:off x="4602578" y="2350236"/>
            <a:ext cx="1843096" cy="13076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8" name="Oval 7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6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6" y="2564904"/>
            <a:ext cx="2582200" cy="18320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14964" y="980728"/>
            <a:ext cx="1502778" cy="1249103"/>
            <a:chOff x="1119846" y="1331960"/>
            <a:chExt cx="1656184" cy="13766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1259632" y="1331960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846" y="1792750"/>
              <a:ext cx="1656184" cy="45118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2506440" y="890065"/>
            <a:ext cx="1249103" cy="1426932"/>
            <a:chOff x="2636245" y="1113476"/>
            <a:chExt cx="1376613" cy="1572595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2636245" y="1196752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425" y="1113476"/>
              <a:ext cx="1075890" cy="1572595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7032217" y="965625"/>
            <a:ext cx="1428215" cy="1249103"/>
            <a:chOff x="7034266" y="2827969"/>
            <a:chExt cx="1574009" cy="137661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7034266" y="2827969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4266" y="3028805"/>
              <a:ext cx="1574009" cy="9444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018314" y="902921"/>
            <a:ext cx="1249103" cy="1386823"/>
            <a:chOff x="4449549" y="739439"/>
            <a:chExt cx="1376613" cy="152839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4449549" y="828251"/>
              <a:ext cx="1376613" cy="137661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3298" y="739439"/>
              <a:ext cx="575268" cy="1528392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71" y="4440970"/>
            <a:ext cx="2582200" cy="18320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00" y="2776947"/>
            <a:ext cx="2582200" cy="183208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65" y="4440970"/>
            <a:ext cx="2582200" cy="183208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159" y="2564905"/>
            <a:ext cx="2582200" cy="183208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242386" y="2788343"/>
            <a:ext cx="6559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r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160576" y="2797640"/>
            <a:ext cx="771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tr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75652" y="4710491"/>
            <a:ext cx="1133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cr</a:t>
            </a:r>
            <a:r>
              <a:rPr lang="en-GB" sz="2400" u="sng" dirty="0">
                <a:latin typeface="Twinkl SemiBold" pitchFamily="2" charset="0"/>
              </a:rPr>
              <a:t>ay</a:t>
            </a:r>
            <a:r>
              <a:rPr lang="en-GB" sz="2400" dirty="0">
                <a:latin typeface="Twinkl SemiBold" pitchFamily="2" charset="0"/>
              </a:rPr>
              <a:t>on</a:t>
            </a:r>
            <a:endParaRPr lang="en-GB" sz="2400" u="sng" dirty="0">
              <a:latin typeface="Twinkl SemiBold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85356" y="4767332"/>
            <a:ext cx="788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pl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59294" y="3019280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 SemiBold" pitchFamily="2" charset="0"/>
              </a:rPr>
              <a:t>p</a:t>
            </a:r>
            <a:r>
              <a:rPr lang="en-GB" sz="2400" u="sng" dirty="0">
                <a:latin typeface="Twinkl SemiBold" pitchFamily="2" charset="0"/>
              </a:rPr>
              <a:t>ay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32" name="Oval 31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455177" y="889026"/>
            <a:ext cx="1374593" cy="1374593"/>
            <a:chOff x="5455177" y="889026"/>
            <a:chExt cx="1374593" cy="1374593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5530188" y="965626"/>
              <a:ext cx="1249103" cy="1249103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D05CD85-19A5-4621-9322-D7CB28535C05}"/>
                </a:ext>
              </a:extLst>
            </p:cNvPr>
            <p:cNvSpPr/>
            <p:nvPr/>
          </p:nvSpPr>
          <p:spPr>
            <a:xfrm>
              <a:off x="5455177" y="889026"/>
              <a:ext cx="1374593" cy="1374593"/>
            </a:xfrm>
            <a:prstGeom prst="ellipse">
              <a:avLst/>
            </a:prstGeom>
            <a:blipFill>
              <a:blip r:embed="rId8"/>
              <a:stretch>
                <a:fillRect/>
              </a:stretch>
            </a:blip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87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45" y="3471333"/>
            <a:ext cx="2420573" cy="23255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520B1A-0F52-4D8F-AC34-514CDB02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Planet Play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22300" y="1396997"/>
            <a:ext cx="7899400" cy="736603"/>
          </a:xfrm>
          <a:prstGeom prst="roundRect">
            <a:avLst>
              <a:gd name="adj" fmla="val 17768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Jay is zooming past lots of planets. Can you spot any </a:t>
            </a:r>
            <a:r>
              <a:rPr lang="en-GB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 words as he flies?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93" y="2734732"/>
            <a:ext cx="2926890" cy="5680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10" y="2723876"/>
            <a:ext cx="1603726" cy="15155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67" y="4680924"/>
            <a:ext cx="1370534" cy="127370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9785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449274" y="5918578"/>
            <a:ext cx="2173573" cy="2088232"/>
            <a:chOff x="598993" y="319309"/>
            <a:chExt cx="2173573" cy="20882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993" y="319309"/>
              <a:ext cx="2173573" cy="208823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77954" y="859369"/>
              <a:ext cx="113364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7461448"/>
            <a:ext cx="2145070" cy="2060848"/>
            <a:chOff x="1568110" y="3933056"/>
            <a:chExt cx="2145070" cy="206084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8110" y="3933056"/>
              <a:ext cx="2145070" cy="206084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972032" y="4489798"/>
              <a:ext cx="133722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cl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11194" y="6669360"/>
            <a:ext cx="3376555" cy="3243981"/>
            <a:chOff x="4126211" y="3135027"/>
            <a:chExt cx="3068918" cy="29484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6211" y="3135027"/>
              <a:ext cx="3068918" cy="294842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649609" y="4174864"/>
              <a:ext cx="2058967" cy="7552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Sund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406085" y="7825109"/>
            <a:ext cx="2209723" cy="2088232"/>
            <a:chOff x="-108520" y="2384884"/>
            <a:chExt cx="2209723" cy="20882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520" y="2384884"/>
              <a:ext cx="2209723" cy="208823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283506" y="2924020"/>
              <a:ext cx="1361270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w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0290955" y="1563899"/>
            <a:ext cx="2645822" cy="2458889"/>
            <a:chOff x="2162524" y="1340306"/>
            <a:chExt cx="2246986" cy="20882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2524" y="1340306"/>
              <a:ext cx="2246986" cy="2088232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2661162" y="2028379"/>
              <a:ext cx="16209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str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684568" y="-863916"/>
            <a:ext cx="2203181" cy="2088232"/>
            <a:chOff x="3818996" y="25798"/>
            <a:chExt cx="2203181" cy="20882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996" y="25798"/>
              <a:ext cx="2203181" cy="208823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4126211" y="589021"/>
              <a:ext cx="162416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sw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036496" y="3755017"/>
            <a:ext cx="3810305" cy="2163561"/>
            <a:chOff x="5911855" y="1325761"/>
            <a:chExt cx="3810305" cy="21635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855" y="1325761"/>
              <a:ext cx="3810305" cy="2163561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7172396" y="1968923"/>
              <a:ext cx="1226618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dirty="0">
                  <a:latin typeface="Twinkl SemiBold" pitchFamily="2" charset="0"/>
                </a:rPr>
                <a:t>h</a:t>
              </a:r>
              <a:r>
                <a:rPr lang="en-GB" sz="4800" u="sng" dirty="0">
                  <a:latin typeface="Twinkl SemiBold" pitchFamily="2" charset="0"/>
                </a:rPr>
                <a:t>ay</a:t>
              </a:r>
              <a:endParaRPr lang="en-GB" sz="2400" u="sng" dirty="0">
                <a:latin typeface="Twinkl SemiBol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AEEA7E5-563A-49DA-9ABC-B2A47CD9C69A}"/>
              </a:ext>
            </a:extLst>
          </p:cNvPr>
          <p:cNvGrpSpPr/>
          <p:nvPr/>
        </p:nvGrpSpPr>
        <p:grpSpPr>
          <a:xfrm>
            <a:off x="7812360" y="227397"/>
            <a:ext cx="1331637" cy="504056"/>
            <a:chOff x="8020930" y="1700808"/>
            <a:chExt cx="1159582" cy="504056"/>
          </a:xfrm>
          <a:solidFill>
            <a:srgbClr val="FAB001"/>
          </a:solidFill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3CBF56A-4C8D-4855-BE1A-B9737B33EF69}"/>
                </a:ext>
              </a:extLst>
            </p:cNvPr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44B21D0-BF23-497D-93A1-783A650A1AFC}"/>
                </a:ext>
              </a:extLst>
            </p:cNvPr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anchor="ctr"/>
            <a:lstStyle/>
            <a:p>
              <a:pPr>
                <a:defRPr/>
              </a:pPr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288">
            <a:off x="9225095" y="886426"/>
            <a:ext cx="1484263" cy="157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53281 0.17569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49" y="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7407E-6 L -0.88021 -0.11922 " pathEditMode="relative" rAng="0" ptsTypes="AA">
                                      <p:cBhvr>
                                        <p:cTn id="9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10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-0.34775 -0.20509 " pathEditMode="relative" rAng="0" ptsTypes="AA">
                                      <p:cBhvr>
                                        <p:cTn id="1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5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-0.40261 -0.40463 " pathEditMode="relative" rAng="0" ptsTypes="AA">
                                      <p:cBhvr>
                                        <p:cTn id="15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39" y="-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1163 -0.45463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0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99062 -0.88496 " pathEditMode="relative" rAng="0" ptsTypes="AA">
                                      <p:cBhvr>
                                        <p:cTn id="21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31" y="-4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7151 -0.8044 " pathEditMode="relative" rAng="0" ptsTypes="AA">
                                      <p:cBhvr>
                                        <p:cTn id="2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4" y="-4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75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392 0.23033 L -0.15729 0.26991 L -0.20295 0.27246 L -0.25035 0.35301 L -0.29687 0.44283 L -0.36319 0.44931 L -0.42066 0.4375 L -0.44045 0.42963 L -0.49288 0.41111 C -0.51285 0.40972 -0.50555 0.40972 -0.51476 0.40972 L -0.55538 0.40579 C -0.56371 0.40996 -0.56128 0.40718 -0.56424 0.41111 L -0.60781 0.43889 C -0.61493 0.44977 -0.61476 0.44468 -0.61476 0.4507 L -0.6434 0.49306 L -0.64635 0.50486 L -0.67222 0.57616 C -0.67621 0.58866 -0.67378 0.58472 -0.67708 0.58912 L -0.69392 0.64213 C -0.69566 0.64607 -0.69722 0.65023 -0.69896 0.65394 C -0.70104 0.65903 -0.70087 0.65625 -0.70087 0.65926 L -0.73351 0.69769 C -0.75816 0.71597 -0.73212 0.69815 -0.7474 0.70556 C -0.76042 0.71181 -0.74583 0.7081 -0.76024 0.71088 L -0.76719 0.71343 C -0.76823 0.71389 -0.77014 0.71482 -0.77014 0.71505 L -0.81476 0.7213 C -0.8401 0.72384 -0.82396 0.72269 -0.86319 0.72269 L -0.89496 0.72014 C -0.9316 0.72153 -0.91667 0.7213 -0.93941 0.7213 L -0.97014 0.7294 L -0.97899 0.73056 L -1.02951 0.74908 C -1.03524 0.75093 -1.04132 0.75347 -1.0474 0.7544 C -1.04826 0.75463 -1.0493 0.7544 -1.05035 0.7544 L -1.09861 0.7794 C -1.10243 0.78218 -1.10573 0.78519 -1.10972 0.7875 C -1.11128 0.7882 -1.11285 0.78796 -1.11458 0.78866 C -1.12187 0.7919 -1.11545 0.79144 -1.12135 0.79144 L -1.13819 0.80324 L -1.14427 0.80579 L -1.13819 0.81898 " pathEditMode="relative" rAng="0" ptsTypes="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517" y="2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3" y="3573016"/>
            <a:ext cx="1565172" cy="1110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92896"/>
            <a:ext cx="980213" cy="28320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472447"/>
            <a:ext cx="936104" cy="2880729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 and Sam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watched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tiny spaceship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sw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as it landed on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floor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of Kit’s bedr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m. It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there for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moment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Kit didn’t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know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what to s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9" name="Oval 8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6406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13" y="3573016"/>
            <a:ext cx="1565172" cy="1110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2" y="2348880"/>
            <a:ext cx="1128297" cy="2852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26" y="2378596"/>
            <a:ext cx="916636" cy="2852936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There was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gentle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ss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as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 door opened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and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out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of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doorway hopped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little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“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Hello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said Kit and Sam. “It’s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lovely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have you here!”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7" y="3936380"/>
            <a:ext cx="489398" cy="94974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1" name="Oval 10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50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98E89E5-000E-4703-8035-521C4AFA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Sentence Time</a:t>
            </a:r>
          </a:p>
        </p:txBody>
      </p:sp>
      <p:sp>
        <p:nvSpPr>
          <p:cNvPr id="5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769392" y="1404390"/>
            <a:ext cx="7605216" cy="939403"/>
          </a:xfrm>
          <a:prstGeom prst="roundRect">
            <a:avLst>
              <a:gd name="adj" fmla="val 2355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Jay looks around Kit’s bedroom and smiles. What do you think he said to Kit and Sam?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049" y="2597779"/>
            <a:ext cx="3459664" cy="671398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12" name="Oval 1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894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sp>
        <p:nvSpPr>
          <p:cNvPr id="2" name="Rectangle: Rounded Corners 63">
            <a:extLst>
              <a:ext uri="{FF2B5EF4-FFF2-40B4-BE49-F238E27FC236}">
                <a16:creationId xmlns:a16="http://schemas.microsoft.com/office/drawing/2014/main" id="{9030A71C-45CE-4582-977F-2636F0C6CD55}"/>
              </a:ext>
            </a:extLst>
          </p:cNvPr>
          <p:cNvSpPr/>
          <p:nvPr/>
        </p:nvSpPr>
        <p:spPr>
          <a:xfrm>
            <a:off x="762000" y="695325"/>
            <a:ext cx="7763933" cy="98107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bIns="32400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GB" sz="3200" dirty="0">
                <a:solidFill>
                  <a:schemeClr val="tx1"/>
                </a:solidFill>
              </a:rPr>
              <a:t>“</a:t>
            </a:r>
            <a:r>
              <a:rPr lang="en-GB" sz="3200" dirty="0">
                <a:solidFill>
                  <a:srgbClr val="DE1E5A"/>
                </a:solidFill>
              </a:rPr>
              <a:t>Could</a:t>
            </a:r>
            <a:r>
              <a:rPr lang="en-GB" sz="3200" dirty="0">
                <a:solidFill>
                  <a:srgbClr val="FF0000"/>
                </a:solidFill>
              </a:rPr>
              <a:t> </a:t>
            </a:r>
            <a:r>
              <a:rPr lang="en-GB" sz="3200" dirty="0">
                <a:solidFill>
                  <a:schemeClr val="tx1"/>
                </a:solidFill>
              </a:rPr>
              <a:t>I come and play for the day?”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72" name="Oval 71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02818" y="1369054"/>
            <a:ext cx="2490358" cy="97972"/>
            <a:chOff x="5195951" y="962653"/>
            <a:chExt cx="2490358" cy="97972"/>
          </a:xfrm>
        </p:grpSpPr>
        <p:sp>
          <p:nvSpPr>
            <p:cNvPr id="38" name="Rectangle: Rounded Corners 44">
              <a:extLst>
                <a:ext uri="{FF2B5EF4-FFF2-40B4-BE49-F238E27FC236}">
                  <a16:creationId xmlns:a16="http://schemas.microsoft.com/office/drawing/2014/main" id="{C52E1656-1F3F-486B-95C7-958ECF3FB969}"/>
                </a:ext>
              </a:extLst>
            </p:cNvPr>
            <p:cNvSpPr/>
            <p:nvPr/>
          </p:nvSpPr>
          <p:spPr>
            <a:xfrm>
              <a:off x="5195951" y="965607"/>
              <a:ext cx="360040" cy="8908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108000"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68399" y="962653"/>
              <a:ext cx="1817910" cy="97972"/>
              <a:chOff x="5868399" y="962653"/>
              <a:chExt cx="1817910" cy="97972"/>
            </a:xfrm>
          </p:grpSpPr>
          <p:sp>
            <p:nvSpPr>
              <p:cNvPr id="39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>
              <a:xfrm>
                <a:off x="5868399" y="962653"/>
                <a:ext cx="360040" cy="8908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Rectangle: Rounded Corners 44">
                <a:extLst>
                  <a:ext uri="{FF2B5EF4-FFF2-40B4-BE49-F238E27FC236}">
                    <a16:creationId xmlns:a16="http://schemas.microsoft.com/office/drawing/2014/main" id="{C52E1656-1F3F-486B-95C7-958ECF3FB969}"/>
                  </a:ext>
                </a:extLst>
              </p:cNvPr>
              <p:cNvSpPr/>
              <p:nvPr/>
            </p:nvSpPr>
            <p:spPr>
              <a:xfrm>
                <a:off x="7326269" y="971536"/>
                <a:ext cx="360040" cy="8908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108000"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43" name="Sound Buttons">
            <a:extLst>
              <a:ext uri="{FF2B5EF4-FFF2-40B4-BE49-F238E27FC236}">
                <a16:creationId xmlns:a16="http://schemas.microsoft.com/office/drawing/2014/main" id="{FF2B17B6-EB20-4042-B0A2-3C6CF20131EC}"/>
              </a:ext>
            </a:extLst>
          </p:cNvPr>
          <p:cNvSpPr/>
          <p:nvPr/>
        </p:nvSpPr>
        <p:spPr>
          <a:xfrm>
            <a:off x="755576" y="5650938"/>
            <a:ext cx="2644130" cy="432048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winkl SemiBold" pitchFamily="2" charset="0"/>
              </a:rPr>
              <a:t>Sound Buttons On/Off</a:t>
            </a:r>
          </a:p>
        </p:txBody>
      </p:sp>
      <p:grpSp>
        <p:nvGrpSpPr>
          <p:cNvPr id="44" name="Show button">
            <a:extLst>
              <a:ext uri="{FF2B5EF4-FFF2-40B4-BE49-F238E27FC236}">
                <a16:creationId xmlns:a16="http://schemas.microsoft.com/office/drawing/2014/main" id="{CBC3EC55-FAE2-45DC-B953-E4FF7CF606C2}"/>
              </a:ext>
            </a:extLst>
          </p:cNvPr>
          <p:cNvGrpSpPr/>
          <p:nvPr/>
        </p:nvGrpSpPr>
        <p:grpSpPr>
          <a:xfrm>
            <a:off x="6914614" y="5534675"/>
            <a:ext cx="1499293" cy="666848"/>
            <a:chOff x="6914614" y="5534675"/>
            <a:chExt cx="1499293" cy="666848"/>
          </a:xfrm>
        </p:grpSpPr>
        <p:sp>
          <p:nvSpPr>
            <p:cNvPr id="45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938"/>
              <a:ext cx="1099786" cy="43204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latin typeface="Twinkl SemiBold" pitchFamily="2" charset="0"/>
                </a:rPr>
                <a:t>Show</a:t>
              </a: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D403A280-A2D1-4947-9F58-BC24AF718F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167" y="4449336"/>
            <a:ext cx="489398" cy="9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62" y="2348880"/>
            <a:ext cx="1128297" cy="2852936"/>
          </a:xfrm>
          <a:prstGeom prst="rect">
            <a:avLst/>
          </a:prstGeom>
        </p:spPr>
      </p:pic>
      <p:sp>
        <p:nvSpPr>
          <p:cNvPr id="3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“Of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course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exclaimed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Kit and Sam. “It 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our first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ba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ck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school tomorrow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Come and have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th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us!” 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“H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r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cheered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01836"/>
            <a:ext cx="1457264" cy="241593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5"/>
          </a:solidFill>
        </p:grpSpPr>
        <p:sp>
          <p:nvSpPr>
            <p:cNvPr id="7" name="Oval 6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0589FA-D945-4EEC-B308-BE2EC03FE8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83" y="3936380"/>
            <a:ext cx="489398" cy="94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015C4B-4D49-4CDB-BF1B-82022CB22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2699792" y="1053891"/>
            <a:ext cx="4240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>
                <a:ln w="57150">
                  <a:noFill/>
                </a:ln>
              </a:rPr>
              <a:t>ay</a:t>
            </a:r>
          </a:p>
          <a:p>
            <a:pPr algn="ctr"/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saying /</a:t>
            </a:r>
            <a:r>
              <a:rPr lang="en-GB" sz="6600" dirty="0" err="1">
                <a:ln w="57150">
                  <a:noFill/>
                </a:ln>
                <a:latin typeface="Twinkl SemiBold" pitchFamily="2" charset="0"/>
              </a:rPr>
              <a:t>ai</a:t>
            </a:r>
            <a:r>
              <a:rPr lang="en-GB" sz="6600" dirty="0">
                <a:ln w="57150">
                  <a:noFill/>
                </a:ln>
                <a:latin typeface="Twinkl SemiBold" pitchFamily="2" charset="0"/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72708"/>
            <a:ext cx="3148906" cy="60926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93096"/>
            <a:ext cx="2449091" cy="25840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7AB0C9-E4BF-4712-8B9D-D550248EFCC4}"/>
              </a:ext>
            </a:extLst>
          </p:cNvPr>
          <p:cNvSpPr/>
          <p:nvPr/>
        </p:nvSpPr>
        <p:spPr>
          <a:xfrm>
            <a:off x="2089895" y="5678066"/>
            <a:ext cx="3943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adventure continues next lesson!</a:t>
            </a:r>
          </a:p>
        </p:txBody>
      </p:sp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like" hidden="1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447" y="3410322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5"/>
          </a:solidFill>
        </p:grpSpPr>
        <p:sp>
          <p:nvSpPr>
            <p:cNvPr id="178" name="Oval 177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80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863180" y="1017498"/>
            <a:ext cx="6262587" cy="571590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practise Sam’s Sounds and Common Exception Words!</a:t>
            </a:r>
          </a:p>
        </p:txBody>
      </p:sp>
      <p:pic>
        <p:nvPicPr>
          <p:cNvPr id="181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6003925" y="2165350"/>
            <a:ext cx="2238375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83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6773863" y="5357813"/>
            <a:ext cx="735012" cy="735012"/>
            <a:chOff x="6300192" y="2204864"/>
            <a:chExt cx="900100" cy="900100"/>
          </a:xfrm>
        </p:grpSpPr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204" name="Isosceles Triangle 203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05" name="said">
            <a:extLst>
              <a:ext uri="{FF2B5EF4-FFF2-40B4-BE49-F238E27FC236}">
                <a16:creationId xmlns:a16="http://schemas.microsoft.com/office/drawing/2014/main" id="{96BE07A8-9CB1-40E5-923C-15AF260CA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8524" y="3369186"/>
            <a:ext cx="1505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said</a:t>
            </a:r>
          </a:p>
        </p:txBody>
      </p:sp>
      <p:sp>
        <p:nvSpPr>
          <p:cNvPr id="206" name="s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168" y="336220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</a:t>
            </a:r>
          </a:p>
        </p:txBody>
      </p:sp>
      <p:sp>
        <p:nvSpPr>
          <p:cNvPr id="207" name="have">
            <a:extLst>
              <a:ext uri="{FF2B5EF4-FFF2-40B4-BE49-F238E27FC236}">
                <a16:creationId xmlns:a16="http://schemas.microsoft.com/office/drawing/2014/main" id="{E5EFF261-5B2A-4E4E-9B0E-37031FE636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948" y="3365312"/>
            <a:ext cx="20084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have</a:t>
            </a:r>
          </a:p>
        </p:txBody>
      </p:sp>
      <p:sp>
        <p:nvSpPr>
          <p:cNvPr id="208" name="like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28" y="3362648"/>
            <a:ext cx="21560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like</a:t>
            </a:r>
          </a:p>
        </p:txBody>
      </p:sp>
      <p:sp>
        <p:nvSpPr>
          <p:cNvPr id="209" name="some">
            <a:extLst>
              <a:ext uri="{FF2B5EF4-FFF2-40B4-BE49-F238E27FC236}">
                <a16:creationId xmlns:a16="http://schemas.microsoft.com/office/drawing/2014/main" id="{AAD8328E-32C0-4D86-AA69-B896BA592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53351"/>
            <a:ext cx="166951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some</a:t>
            </a:r>
          </a:p>
        </p:txBody>
      </p:sp>
      <p:sp>
        <p:nvSpPr>
          <p:cNvPr id="210" name="come">
            <a:extLst>
              <a:ext uri="{FF2B5EF4-FFF2-40B4-BE49-F238E27FC236}">
                <a16:creationId xmlns:a16="http://schemas.microsoft.com/office/drawing/2014/main" id="{8ECD2561-691C-4234-BF96-BD527397B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369186"/>
            <a:ext cx="1660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come</a:t>
            </a:r>
          </a:p>
        </p:txBody>
      </p:sp>
      <p:sp>
        <p:nvSpPr>
          <p:cNvPr id="211" name="do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907" y="3378121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do</a:t>
            </a:r>
          </a:p>
        </p:txBody>
      </p:sp>
      <p:sp>
        <p:nvSpPr>
          <p:cNvPr id="212" name="littl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257" y="3367549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little</a:t>
            </a:r>
          </a:p>
        </p:txBody>
      </p:sp>
      <p:sp>
        <p:nvSpPr>
          <p:cNvPr id="213" name="on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933" y="3337878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214" name="w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858" y="335637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were</a:t>
            </a:r>
          </a:p>
        </p:txBody>
      </p:sp>
      <p:sp>
        <p:nvSpPr>
          <p:cNvPr id="215" name="there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8209" y="336527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there</a:t>
            </a:r>
          </a:p>
        </p:txBody>
      </p:sp>
      <p:sp>
        <p:nvSpPr>
          <p:cNvPr id="216" name="wha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242" y="3374247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what</a:t>
            </a:r>
          </a:p>
        </p:txBody>
      </p:sp>
      <p:sp>
        <p:nvSpPr>
          <p:cNvPr id="217" name="when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318" y="332844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when</a:t>
            </a:r>
          </a:p>
        </p:txBody>
      </p:sp>
      <p:sp>
        <p:nvSpPr>
          <p:cNvPr id="218" name="out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1549" y="3340542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out</a:t>
            </a:r>
          </a:p>
        </p:txBody>
      </p:sp>
      <p:sp>
        <p:nvSpPr>
          <p:cNvPr id="219" name="sh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7275" y="3360845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should</a:t>
            </a:r>
          </a:p>
        </p:txBody>
      </p:sp>
      <p:sp>
        <p:nvSpPr>
          <p:cNvPr id="220" name="could">
            <a:extLst>
              <a:ext uri="{FF2B5EF4-FFF2-40B4-BE49-F238E27FC236}">
                <a16:creationId xmlns:a16="http://schemas.microsoft.com/office/drawing/2014/main" id="{873D4AEE-76DB-4D94-AC96-244C20883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0844" y="3390553"/>
            <a:ext cx="20162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could</a:t>
            </a:r>
          </a:p>
        </p:txBody>
      </p:sp>
      <p:sp>
        <p:nvSpPr>
          <p:cNvPr id="221" name="background">
            <a:extLst>
              <a:ext uri="{FF2B5EF4-FFF2-40B4-BE49-F238E27FC236}">
                <a16:creationId xmlns:a16="http://schemas.microsoft.com/office/drawing/2014/main" id="{195B132C-E542-486E-A93D-CCF8219CB987}"/>
              </a:ext>
            </a:extLst>
          </p:cNvPr>
          <p:cNvSpPr/>
          <p:nvPr/>
        </p:nvSpPr>
        <p:spPr>
          <a:xfrm>
            <a:off x="3020529" y="2164701"/>
            <a:ext cx="2238846" cy="3424539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222" name="PLAY 1">
            <a:extLst>
              <a:ext uri="{FF2B5EF4-FFF2-40B4-BE49-F238E27FC236}">
                <a16:creationId xmlns:a16="http://schemas.microsoft.com/office/drawing/2014/main" id="{2AC94F17-F28E-4807-9FA5-0B852EEDAEE4}"/>
              </a:ext>
            </a:extLst>
          </p:cNvPr>
          <p:cNvGrpSpPr/>
          <p:nvPr/>
        </p:nvGrpSpPr>
        <p:grpSpPr>
          <a:xfrm>
            <a:off x="3764623" y="5357927"/>
            <a:ext cx="735369" cy="735369"/>
            <a:chOff x="6300192" y="2204864"/>
            <a:chExt cx="900100" cy="900100"/>
          </a:xfrm>
        </p:grpSpPr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24307427-9DFF-4EEE-A590-29CCF3870E3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648AADF8-919D-4DF6-95CC-230B3A82689A}"/>
                </a:ext>
              </a:extLst>
            </p:cNvPr>
            <p:cNvSpPr/>
            <p:nvPr/>
          </p:nvSpPr>
          <p:spPr>
            <a:xfrm rot="5400000">
              <a:off x="6559621" y="2417784"/>
              <a:ext cx="550141" cy="474260"/>
            </a:xfrm>
            <a:prstGeom prst="triangle">
              <a:avLst/>
            </a:prstGeom>
            <a:solidFill>
              <a:schemeClr val="accent5"/>
            </a:solidFill>
            <a:ln>
              <a:solidFill>
                <a:srgbClr val="FAB0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225" name="qu">
            <a:extLst>
              <a:ext uri="{FF2B5EF4-FFF2-40B4-BE49-F238E27FC236}">
                <a16:creationId xmlns:a16="http://schemas.microsoft.com/office/drawing/2014/main" id="{29FAFCE0-8693-465D-A25A-86583E740EEA}"/>
              </a:ext>
            </a:extLst>
          </p:cNvPr>
          <p:cNvGrpSpPr/>
          <p:nvPr/>
        </p:nvGrpSpPr>
        <p:grpSpPr>
          <a:xfrm>
            <a:off x="3492708" y="2270482"/>
            <a:ext cx="1451038" cy="2616699"/>
            <a:chOff x="3421157" y="2270482"/>
            <a:chExt cx="1451038" cy="2616699"/>
          </a:xfrm>
        </p:grpSpPr>
        <p:pic>
          <p:nvPicPr>
            <p:cNvPr id="226" name="snake">
              <a:extLst>
                <a:ext uri="{FF2B5EF4-FFF2-40B4-BE49-F238E27FC236}">
                  <a16:creationId xmlns:a16="http://schemas.microsoft.com/office/drawing/2014/main" id="{66FB510B-E620-4F83-B0DC-EC0CBE2644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4104493"/>
              <a:ext cx="1359678" cy="782688"/>
            </a:xfrm>
            <a:prstGeom prst="rect">
              <a:avLst/>
            </a:prstGeom>
          </p:spPr>
        </p:pic>
        <p:sp>
          <p:nvSpPr>
            <p:cNvPr id="227" name="s">
              <a:extLst>
                <a:ext uri="{FF2B5EF4-FFF2-40B4-BE49-F238E27FC236}">
                  <a16:creationId xmlns:a16="http://schemas.microsoft.com/office/drawing/2014/main" id="{E9735417-CD33-4DB7-A529-213A6E4179AC}"/>
                </a:ext>
              </a:extLst>
            </p:cNvPr>
            <p:cNvSpPr txBox="1"/>
            <p:nvPr/>
          </p:nvSpPr>
          <p:spPr>
            <a:xfrm>
              <a:off x="3421157" y="2270482"/>
              <a:ext cx="14510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qu</a:t>
              </a:r>
              <a:endParaRPr lang="en-GB" sz="13800" b="1" dirty="0"/>
            </a:p>
          </p:txBody>
        </p:sp>
      </p:grpSp>
      <p:grpSp>
        <p:nvGrpSpPr>
          <p:cNvPr id="228" name="sh">
            <a:extLst>
              <a:ext uri="{FF2B5EF4-FFF2-40B4-BE49-F238E27FC236}">
                <a16:creationId xmlns:a16="http://schemas.microsoft.com/office/drawing/2014/main" id="{00D2C638-15A6-47D0-A216-A2FBC2F7B606}"/>
              </a:ext>
            </a:extLst>
          </p:cNvPr>
          <p:cNvGrpSpPr/>
          <p:nvPr/>
        </p:nvGrpSpPr>
        <p:grpSpPr>
          <a:xfrm>
            <a:off x="3227244" y="2560973"/>
            <a:ext cx="1943402" cy="2190765"/>
            <a:chOff x="3101113" y="2288844"/>
            <a:chExt cx="1943402" cy="2190765"/>
          </a:xfrm>
        </p:grpSpPr>
        <p:sp>
          <p:nvSpPr>
            <p:cNvPr id="229" name="t">
              <a:extLst>
                <a:ext uri="{FF2B5EF4-FFF2-40B4-BE49-F238E27FC236}">
                  <a16:creationId xmlns:a16="http://schemas.microsoft.com/office/drawing/2014/main" id="{C65ED8BE-1B2B-4E38-9AA5-8F65F11D160A}"/>
                </a:ext>
              </a:extLst>
            </p:cNvPr>
            <p:cNvSpPr txBox="1"/>
            <p:nvPr/>
          </p:nvSpPr>
          <p:spPr>
            <a:xfrm>
              <a:off x="3491880" y="2288844"/>
              <a:ext cx="134363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sh</a:t>
              </a:r>
              <a:endParaRPr lang="en-GB" sz="13800" b="1" dirty="0"/>
            </a:p>
          </p:txBody>
        </p:sp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id="{9B965AF4-7644-429D-BE91-EF2227877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113" y="3873203"/>
              <a:ext cx="1943402" cy="606406"/>
            </a:xfrm>
            <a:prstGeom prst="rect">
              <a:avLst/>
            </a:prstGeom>
          </p:spPr>
        </p:pic>
      </p:grpSp>
      <p:grpSp>
        <p:nvGrpSpPr>
          <p:cNvPr id="231" name="th:thunder">
            <a:extLst>
              <a:ext uri="{FF2B5EF4-FFF2-40B4-BE49-F238E27FC236}">
                <a16:creationId xmlns:a16="http://schemas.microsoft.com/office/drawing/2014/main" id="{48B86ACB-0211-41C2-B3F4-1643AD9D4C0F}"/>
              </a:ext>
            </a:extLst>
          </p:cNvPr>
          <p:cNvGrpSpPr/>
          <p:nvPr/>
        </p:nvGrpSpPr>
        <p:grpSpPr>
          <a:xfrm>
            <a:off x="3500924" y="2271545"/>
            <a:ext cx="1322076" cy="2806878"/>
            <a:chOff x="3471811" y="2271545"/>
            <a:chExt cx="1322076" cy="2806878"/>
          </a:xfrm>
        </p:grpSpPr>
        <p:sp>
          <p:nvSpPr>
            <p:cNvPr id="232" name="p">
              <a:extLst>
                <a:ext uri="{FF2B5EF4-FFF2-40B4-BE49-F238E27FC236}">
                  <a16:creationId xmlns:a16="http://schemas.microsoft.com/office/drawing/2014/main" id="{2250E36F-E70F-4C72-B2ED-59AD699D48EF}"/>
                </a:ext>
              </a:extLst>
            </p:cNvPr>
            <p:cNvSpPr txBox="1"/>
            <p:nvPr/>
          </p:nvSpPr>
          <p:spPr>
            <a:xfrm>
              <a:off x="3471811" y="2271545"/>
              <a:ext cx="128272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th</a:t>
              </a:r>
              <a:endParaRPr lang="en-GB" sz="13800" b="1" dirty="0"/>
            </a:p>
          </p:txBody>
        </p:sp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id="{CE690171-B435-4B7F-A49E-2AD42F16E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101" y="3865399"/>
              <a:ext cx="1272786" cy="1213024"/>
            </a:xfrm>
            <a:prstGeom prst="rect">
              <a:avLst/>
            </a:prstGeom>
          </p:spPr>
        </p:pic>
      </p:grpSp>
      <p:grpSp>
        <p:nvGrpSpPr>
          <p:cNvPr id="234" name="ng:ring">
            <a:extLst>
              <a:ext uri="{FF2B5EF4-FFF2-40B4-BE49-F238E27FC236}">
                <a16:creationId xmlns:a16="http://schemas.microsoft.com/office/drawing/2014/main" id="{4122D1BF-471F-4A5B-9512-E80B7D66C60C}"/>
              </a:ext>
            </a:extLst>
          </p:cNvPr>
          <p:cNvGrpSpPr/>
          <p:nvPr/>
        </p:nvGrpSpPr>
        <p:grpSpPr>
          <a:xfrm>
            <a:off x="3439621" y="2261494"/>
            <a:ext cx="1457450" cy="2831648"/>
            <a:chOff x="2487941" y="2261494"/>
            <a:chExt cx="1457450" cy="2831648"/>
          </a:xfrm>
        </p:grpSpPr>
        <p:sp>
          <p:nvSpPr>
            <p:cNvPr id="235" name="i">
              <a:extLst>
                <a:ext uri="{FF2B5EF4-FFF2-40B4-BE49-F238E27FC236}">
                  <a16:creationId xmlns:a16="http://schemas.microsoft.com/office/drawing/2014/main" id="{90D1064A-8E1B-4948-9C72-9BD887F1D386}"/>
                </a:ext>
              </a:extLst>
            </p:cNvPr>
            <p:cNvSpPr txBox="1"/>
            <p:nvPr/>
          </p:nvSpPr>
          <p:spPr>
            <a:xfrm>
              <a:off x="2487941" y="2261494"/>
              <a:ext cx="145745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ng</a:t>
              </a:r>
            </a:p>
          </p:txBody>
        </p:sp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id="{39A2453E-F3AC-49F4-878B-0F47FD43B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3965" y="3928833"/>
              <a:ext cx="878454" cy="1164309"/>
            </a:xfrm>
            <a:prstGeom prst="rect">
              <a:avLst/>
            </a:prstGeom>
          </p:spPr>
        </p:pic>
      </p:grpSp>
      <p:grpSp>
        <p:nvGrpSpPr>
          <p:cNvPr id="237" name="ai:train">
            <a:extLst>
              <a:ext uri="{FF2B5EF4-FFF2-40B4-BE49-F238E27FC236}">
                <a16:creationId xmlns:a16="http://schemas.microsoft.com/office/drawing/2014/main" id="{0B6A9A74-8B3F-4A6B-BFDC-28820B59A756}"/>
              </a:ext>
            </a:extLst>
          </p:cNvPr>
          <p:cNvGrpSpPr/>
          <p:nvPr/>
        </p:nvGrpSpPr>
        <p:grpSpPr>
          <a:xfrm>
            <a:off x="3456361" y="2255128"/>
            <a:ext cx="1223045" cy="2703232"/>
            <a:chOff x="2591586" y="2255128"/>
            <a:chExt cx="1223045" cy="2703232"/>
          </a:xfrm>
        </p:grpSpPr>
        <p:sp>
          <p:nvSpPr>
            <p:cNvPr id="238" name="n">
              <a:extLst>
                <a:ext uri="{FF2B5EF4-FFF2-40B4-BE49-F238E27FC236}">
                  <a16:creationId xmlns:a16="http://schemas.microsoft.com/office/drawing/2014/main" id="{472392C0-E067-463A-B229-6D6968A8737F}"/>
                </a:ext>
              </a:extLst>
            </p:cNvPr>
            <p:cNvSpPr txBox="1"/>
            <p:nvPr/>
          </p:nvSpPr>
          <p:spPr>
            <a:xfrm>
              <a:off x="2603536" y="2255128"/>
              <a:ext cx="117852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ai</a:t>
              </a:r>
              <a:endParaRPr lang="en-GB" sz="8800" b="1" dirty="0"/>
            </a:p>
          </p:txBody>
        </p:sp>
        <p:pic>
          <p:nvPicPr>
            <p:cNvPr id="239" name="Picture 238">
              <a:extLst>
                <a:ext uri="{FF2B5EF4-FFF2-40B4-BE49-F238E27FC236}">
                  <a16:creationId xmlns:a16="http://schemas.microsoft.com/office/drawing/2014/main" id="{AEEE99E1-898A-4B83-A175-1AAD463E39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1586" y="3708044"/>
              <a:ext cx="1223045" cy="1250316"/>
            </a:xfrm>
            <a:prstGeom prst="rect">
              <a:avLst/>
            </a:prstGeom>
          </p:spPr>
        </p:pic>
      </p:grpSp>
      <p:grpSp>
        <p:nvGrpSpPr>
          <p:cNvPr id="240" name="igh: ?">
            <a:extLst>
              <a:ext uri="{FF2B5EF4-FFF2-40B4-BE49-F238E27FC236}">
                <a16:creationId xmlns:a16="http://schemas.microsoft.com/office/drawing/2014/main" id="{7C19111A-F0D7-4F88-9925-7A931550B5BE}"/>
              </a:ext>
            </a:extLst>
          </p:cNvPr>
          <p:cNvGrpSpPr/>
          <p:nvPr/>
        </p:nvGrpSpPr>
        <p:grpSpPr>
          <a:xfrm>
            <a:off x="3240067" y="2280615"/>
            <a:ext cx="1808508" cy="2964877"/>
            <a:chOff x="1971096" y="2280615"/>
            <a:chExt cx="1808508" cy="2964877"/>
          </a:xfrm>
        </p:grpSpPr>
        <p:sp>
          <p:nvSpPr>
            <p:cNvPr id="241" name="d">
              <a:extLst>
                <a:ext uri="{FF2B5EF4-FFF2-40B4-BE49-F238E27FC236}">
                  <a16:creationId xmlns:a16="http://schemas.microsoft.com/office/drawing/2014/main" id="{469703E3-8AE1-41DD-95D5-A4E285CA055B}"/>
                </a:ext>
              </a:extLst>
            </p:cNvPr>
            <p:cNvSpPr txBox="1"/>
            <p:nvPr/>
          </p:nvSpPr>
          <p:spPr>
            <a:xfrm>
              <a:off x="1971096" y="2280615"/>
              <a:ext cx="18085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igh</a:t>
              </a:r>
              <a:endParaRPr lang="en-GB" sz="8800" b="1" dirty="0"/>
            </a:p>
          </p:txBody>
        </p:sp>
        <p:pic>
          <p:nvPicPr>
            <p:cNvPr id="242" name="Picture 241">
              <a:extLst>
                <a:ext uri="{FF2B5EF4-FFF2-40B4-BE49-F238E27FC236}">
                  <a16:creationId xmlns:a16="http://schemas.microsoft.com/office/drawing/2014/main" id="{A6D6D8E6-2721-4FEE-B2CF-59F7692AA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739" y="3933056"/>
              <a:ext cx="1091776" cy="1312436"/>
            </a:xfrm>
            <a:prstGeom prst="rect">
              <a:avLst/>
            </a:prstGeom>
          </p:spPr>
        </p:pic>
      </p:grpSp>
      <p:grpSp>
        <p:nvGrpSpPr>
          <p:cNvPr id="243" name="oa: ?">
            <a:extLst>
              <a:ext uri="{FF2B5EF4-FFF2-40B4-BE49-F238E27FC236}">
                <a16:creationId xmlns:a16="http://schemas.microsoft.com/office/drawing/2014/main" id="{7A181192-C6F3-4D89-97BE-4CD46DB8DB5F}"/>
              </a:ext>
            </a:extLst>
          </p:cNvPr>
          <p:cNvGrpSpPr/>
          <p:nvPr/>
        </p:nvGrpSpPr>
        <p:grpSpPr>
          <a:xfrm>
            <a:off x="3253084" y="2269216"/>
            <a:ext cx="1492406" cy="2704424"/>
            <a:chOff x="2245520" y="2269216"/>
            <a:chExt cx="1492406" cy="2704424"/>
          </a:xfrm>
        </p:grpSpPr>
        <p:sp>
          <p:nvSpPr>
            <p:cNvPr id="244" name="g">
              <a:extLst>
                <a:ext uri="{FF2B5EF4-FFF2-40B4-BE49-F238E27FC236}">
                  <a16:creationId xmlns:a16="http://schemas.microsoft.com/office/drawing/2014/main" id="{69E25C2F-9124-43DA-9E12-ACD218F7F176}"/>
                </a:ext>
              </a:extLst>
            </p:cNvPr>
            <p:cNvSpPr txBox="1"/>
            <p:nvPr/>
          </p:nvSpPr>
          <p:spPr>
            <a:xfrm>
              <a:off x="2283478" y="2269216"/>
              <a:ext cx="142699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oa</a:t>
              </a:r>
              <a:endParaRPr lang="en-GB" sz="8800" b="1" dirty="0"/>
            </a:p>
          </p:txBody>
        </p:sp>
        <p:pic>
          <p:nvPicPr>
            <p:cNvPr id="245" name="Picture 244">
              <a:extLst>
                <a:ext uri="{FF2B5EF4-FFF2-40B4-BE49-F238E27FC236}">
                  <a16:creationId xmlns:a16="http://schemas.microsoft.com/office/drawing/2014/main" id="{CBE54223-1310-42FF-8E21-04AE80772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5520" y="3887893"/>
              <a:ext cx="1492406" cy="1085747"/>
            </a:xfrm>
            <a:prstGeom prst="rect">
              <a:avLst/>
            </a:prstGeom>
          </p:spPr>
        </p:pic>
      </p:grpSp>
      <p:grpSp>
        <p:nvGrpSpPr>
          <p:cNvPr id="246" name="oo: ?">
            <a:extLst>
              <a:ext uri="{FF2B5EF4-FFF2-40B4-BE49-F238E27FC236}">
                <a16:creationId xmlns:a16="http://schemas.microsoft.com/office/drawing/2014/main" id="{CE8F3653-A7DF-414D-9644-55D3B8745E14}"/>
              </a:ext>
            </a:extLst>
          </p:cNvPr>
          <p:cNvGrpSpPr/>
          <p:nvPr/>
        </p:nvGrpSpPr>
        <p:grpSpPr>
          <a:xfrm>
            <a:off x="3363979" y="2276872"/>
            <a:ext cx="1556944" cy="2696769"/>
            <a:chOff x="1892455" y="2276872"/>
            <a:chExt cx="1556944" cy="2696769"/>
          </a:xfrm>
        </p:grpSpPr>
        <p:sp>
          <p:nvSpPr>
            <p:cNvPr id="247" name="o">
              <a:extLst>
                <a:ext uri="{FF2B5EF4-FFF2-40B4-BE49-F238E27FC236}">
                  <a16:creationId xmlns:a16="http://schemas.microsoft.com/office/drawing/2014/main" id="{A57C9A6A-1FB1-4DD6-8D62-007D8CC15F64}"/>
                </a:ext>
              </a:extLst>
            </p:cNvPr>
            <p:cNvSpPr txBox="1"/>
            <p:nvPr/>
          </p:nvSpPr>
          <p:spPr>
            <a:xfrm>
              <a:off x="1936923" y="2276872"/>
              <a:ext cx="138371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oo</a:t>
              </a:r>
              <a:endParaRPr lang="en-GB" sz="8800" b="1" dirty="0"/>
            </a:p>
          </p:txBody>
        </p:sp>
        <p:pic>
          <p:nvPicPr>
            <p:cNvPr id="248" name="Picture 247">
              <a:extLst>
                <a:ext uri="{FF2B5EF4-FFF2-40B4-BE49-F238E27FC236}">
                  <a16:creationId xmlns:a16="http://schemas.microsoft.com/office/drawing/2014/main" id="{435C1327-14DE-4623-9674-6FC383441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455" y="3984310"/>
              <a:ext cx="1556944" cy="989331"/>
            </a:xfrm>
            <a:prstGeom prst="rect">
              <a:avLst/>
            </a:prstGeom>
          </p:spPr>
        </p:pic>
      </p:grpSp>
      <p:grpSp>
        <p:nvGrpSpPr>
          <p:cNvPr id="249" name="ar: car">
            <a:extLst>
              <a:ext uri="{FF2B5EF4-FFF2-40B4-BE49-F238E27FC236}">
                <a16:creationId xmlns:a16="http://schemas.microsoft.com/office/drawing/2014/main" id="{F65E9D39-F275-4FBB-BF8B-8ED5FCF53251}"/>
              </a:ext>
            </a:extLst>
          </p:cNvPr>
          <p:cNvGrpSpPr/>
          <p:nvPr/>
        </p:nvGrpSpPr>
        <p:grpSpPr>
          <a:xfrm>
            <a:off x="3560135" y="2278209"/>
            <a:ext cx="1319592" cy="2817305"/>
            <a:chOff x="2230874" y="2278209"/>
            <a:chExt cx="1319592" cy="2817305"/>
          </a:xfrm>
        </p:grpSpPr>
        <p:sp>
          <p:nvSpPr>
            <p:cNvPr id="250" name="c">
              <a:extLst>
                <a:ext uri="{FF2B5EF4-FFF2-40B4-BE49-F238E27FC236}">
                  <a16:creationId xmlns:a16="http://schemas.microsoft.com/office/drawing/2014/main" id="{64F17C16-4E49-493C-A5D9-CBB0D8F6051F}"/>
                </a:ext>
              </a:extLst>
            </p:cNvPr>
            <p:cNvSpPr txBox="1"/>
            <p:nvPr/>
          </p:nvSpPr>
          <p:spPr>
            <a:xfrm>
              <a:off x="2230874" y="2278209"/>
              <a:ext cx="131959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ar</a:t>
              </a:r>
              <a:endParaRPr lang="en-GB" sz="8800" b="1" dirty="0"/>
            </a:p>
          </p:txBody>
        </p:sp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id="{9ED41F25-97C4-434A-BA20-6B9E6EC62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0874" y="3861048"/>
              <a:ext cx="1299799" cy="1234466"/>
            </a:xfrm>
            <a:prstGeom prst="rect">
              <a:avLst/>
            </a:prstGeom>
          </p:spPr>
        </p:pic>
      </p:grpSp>
      <p:grpSp>
        <p:nvGrpSpPr>
          <p:cNvPr id="252" name="ur">
            <a:extLst>
              <a:ext uri="{FF2B5EF4-FFF2-40B4-BE49-F238E27FC236}">
                <a16:creationId xmlns:a16="http://schemas.microsoft.com/office/drawing/2014/main" id="{8141C61D-E481-4ECB-B519-CB18EF623192}"/>
              </a:ext>
            </a:extLst>
          </p:cNvPr>
          <p:cNvGrpSpPr/>
          <p:nvPr/>
        </p:nvGrpSpPr>
        <p:grpSpPr>
          <a:xfrm>
            <a:off x="3368365" y="2272811"/>
            <a:ext cx="1399039" cy="2700830"/>
            <a:chOff x="2032298" y="2272811"/>
            <a:chExt cx="1399039" cy="2700830"/>
          </a:xfrm>
        </p:grpSpPr>
        <p:sp>
          <p:nvSpPr>
            <p:cNvPr id="253" name="e">
              <a:extLst>
                <a:ext uri="{FF2B5EF4-FFF2-40B4-BE49-F238E27FC236}">
                  <a16:creationId xmlns:a16="http://schemas.microsoft.com/office/drawing/2014/main" id="{DF1270A9-6862-45F5-9081-FC471579049A}"/>
                </a:ext>
              </a:extLst>
            </p:cNvPr>
            <p:cNvSpPr txBox="1"/>
            <p:nvPr/>
          </p:nvSpPr>
          <p:spPr>
            <a:xfrm>
              <a:off x="2080731" y="2272811"/>
              <a:ext cx="132760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ur</a:t>
              </a:r>
              <a:endParaRPr lang="en-GB" sz="13800" b="1" dirty="0"/>
            </a:p>
          </p:txBody>
        </p:sp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id="{6EA6E768-B1B5-41C9-A3CB-ED1185053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298" y="3832403"/>
              <a:ext cx="1399039" cy="1141238"/>
            </a:xfrm>
            <a:prstGeom prst="rect">
              <a:avLst/>
            </a:prstGeom>
          </p:spPr>
        </p:pic>
      </p:grpSp>
      <p:grpSp>
        <p:nvGrpSpPr>
          <p:cNvPr id="255" name="ow">
            <a:extLst>
              <a:ext uri="{FF2B5EF4-FFF2-40B4-BE49-F238E27FC236}">
                <a16:creationId xmlns:a16="http://schemas.microsoft.com/office/drawing/2014/main" id="{476BCD99-348B-4EED-A4B7-9FFF63DE1502}"/>
              </a:ext>
            </a:extLst>
          </p:cNvPr>
          <p:cNvGrpSpPr/>
          <p:nvPr/>
        </p:nvGrpSpPr>
        <p:grpSpPr>
          <a:xfrm>
            <a:off x="3159740" y="2317892"/>
            <a:ext cx="2022469" cy="2551688"/>
            <a:chOff x="1823042" y="2263631"/>
            <a:chExt cx="2022469" cy="2551688"/>
          </a:xfrm>
        </p:grpSpPr>
        <p:sp>
          <p:nvSpPr>
            <p:cNvPr id="256" name="u">
              <a:extLst>
                <a:ext uri="{FF2B5EF4-FFF2-40B4-BE49-F238E27FC236}">
                  <a16:creationId xmlns:a16="http://schemas.microsoft.com/office/drawing/2014/main" id="{9BE99450-F6A4-41EA-BAE9-2E421A5DE2ED}"/>
                </a:ext>
              </a:extLst>
            </p:cNvPr>
            <p:cNvSpPr txBox="1"/>
            <p:nvPr/>
          </p:nvSpPr>
          <p:spPr>
            <a:xfrm>
              <a:off x="2050923" y="2263631"/>
              <a:ext cx="169790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ow</a:t>
              </a: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DCDF205C-0AAA-4237-BEAF-72DC4CD74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042" y="3864190"/>
              <a:ext cx="2022469" cy="951129"/>
            </a:xfrm>
            <a:prstGeom prst="rect">
              <a:avLst/>
            </a:prstGeom>
          </p:spPr>
        </p:pic>
      </p:grpSp>
      <p:grpSp>
        <p:nvGrpSpPr>
          <p:cNvPr id="258" name="oi">
            <a:extLst>
              <a:ext uri="{FF2B5EF4-FFF2-40B4-BE49-F238E27FC236}">
                <a16:creationId xmlns:a16="http://schemas.microsoft.com/office/drawing/2014/main" id="{48756292-9E55-4CD3-B8D9-01193A1F9290}"/>
              </a:ext>
            </a:extLst>
          </p:cNvPr>
          <p:cNvGrpSpPr/>
          <p:nvPr/>
        </p:nvGrpSpPr>
        <p:grpSpPr>
          <a:xfrm>
            <a:off x="3596163" y="2265673"/>
            <a:ext cx="1288610" cy="2872941"/>
            <a:chOff x="1976949" y="2265673"/>
            <a:chExt cx="1288610" cy="2872941"/>
          </a:xfrm>
        </p:grpSpPr>
        <p:sp>
          <p:nvSpPr>
            <p:cNvPr id="259" name="r">
              <a:extLst>
                <a:ext uri="{FF2B5EF4-FFF2-40B4-BE49-F238E27FC236}">
                  <a16:creationId xmlns:a16="http://schemas.microsoft.com/office/drawing/2014/main" id="{65A622F5-58E5-4F88-8625-AD9E43AD0CBE}"/>
                </a:ext>
              </a:extLst>
            </p:cNvPr>
            <p:cNvSpPr txBox="1"/>
            <p:nvPr/>
          </p:nvSpPr>
          <p:spPr>
            <a:xfrm>
              <a:off x="2084515" y="2265673"/>
              <a:ext cx="1135247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oi</a:t>
              </a:r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id="{C9F089FE-C0B9-4F7F-A657-0A716B7EE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949" y="3840480"/>
              <a:ext cx="1288610" cy="1298134"/>
            </a:xfrm>
            <a:prstGeom prst="rect">
              <a:avLst/>
            </a:prstGeom>
          </p:spPr>
        </p:pic>
      </p:grpSp>
      <p:grpSp>
        <p:nvGrpSpPr>
          <p:cNvPr id="261" name="ear">
            <a:extLst>
              <a:ext uri="{FF2B5EF4-FFF2-40B4-BE49-F238E27FC236}">
                <a16:creationId xmlns:a16="http://schemas.microsoft.com/office/drawing/2014/main" id="{DFA096B6-F2C1-4418-B610-E5008522F35F}"/>
              </a:ext>
            </a:extLst>
          </p:cNvPr>
          <p:cNvGrpSpPr>
            <a:grpSpLocks/>
          </p:cNvGrpSpPr>
          <p:nvPr/>
        </p:nvGrpSpPr>
        <p:grpSpPr bwMode="auto">
          <a:xfrm>
            <a:off x="3213129" y="2258689"/>
            <a:ext cx="1854996" cy="2898950"/>
            <a:chOff x="1708634" y="2271052"/>
            <a:chExt cx="1856287" cy="2898324"/>
          </a:xfrm>
        </p:grpSpPr>
        <p:sp>
          <p:nvSpPr>
            <p:cNvPr id="262" name="r">
              <a:extLst>
                <a:ext uri="{FF2B5EF4-FFF2-40B4-BE49-F238E27FC236}">
                  <a16:creationId xmlns:a16="http://schemas.microsoft.com/office/drawing/2014/main" id="{54511861-1C02-4048-8C5B-74996B10E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634" y="2271052"/>
              <a:ext cx="1856287" cy="144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ear</a:t>
              </a:r>
              <a:endParaRPr lang="en-GB" altLang="en-US" sz="13800" b="1" dirty="0"/>
            </a:p>
          </p:txBody>
        </p:sp>
        <p:pic>
          <p:nvPicPr>
            <p:cNvPr id="263" name="Picture 81">
              <a:extLst>
                <a:ext uri="{FF2B5EF4-FFF2-40B4-BE49-F238E27FC236}">
                  <a16:creationId xmlns:a16="http://schemas.microsoft.com/office/drawing/2014/main" id="{F6049DC3-F1B8-4CB3-989E-9958EA4CD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44399" y="3801072"/>
              <a:ext cx="964319" cy="136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4" name="air">
            <a:extLst>
              <a:ext uri="{FF2B5EF4-FFF2-40B4-BE49-F238E27FC236}">
                <a16:creationId xmlns:a16="http://schemas.microsoft.com/office/drawing/2014/main" id="{2E66F917-F5B6-46A3-8363-A08C259CD624}"/>
              </a:ext>
            </a:extLst>
          </p:cNvPr>
          <p:cNvGrpSpPr/>
          <p:nvPr/>
        </p:nvGrpSpPr>
        <p:grpSpPr>
          <a:xfrm>
            <a:off x="3323172" y="2244560"/>
            <a:ext cx="1670650" cy="2901872"/>
            <a:chOff x="1777627" y="2244560"/>
            <a:chExt cx="1670650" cy="2901872"/>
          </a:xfrm>
        </p:grpSpPr>
        <p:pic>
          <p:nvPicPr>
            <p:cNvPr id="265" name="picture b">
              <a:extLst>
                <a:ext uri="{FF2B5EF4-FFF2-40B4-BE49-F238E27FC236}">
                  <a16:creationId xmlns:a16="http://schemas.microsoft.com/office/drawing/2014/main" id="{F1F6A752-6A40-44A5-B9F5-BA479DE07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667" y="3581103"/>
              <a:ext cx="936104" cy="1565329"/>
            </a:xfrm>
            <a:prstGeom prst="rect">
              <a:avLst/>
            </a:prstGeom>
          </p:spPr>
        </p:pic>
        <p:sp>
          <p:nvSpPr>
            <p:cNvPr id="266" name="b">
              <a:extLst>
                <a:ext uri="{FF2B5EF4-FFF2-40B4-BE49-F238E27FC236}">
                  <a16:creationId xmlns:a16="http://schemas.microsoft.com/office/drawing/2014/main" id="{DF3F2C58-E949-43E2-8447-69F136E73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7627" y="2244560"/>
              <a:ext cx="1670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air</a:t>
              </a:r>
              <a:endParaRPr lang="en-GB" altLang="en-US" sz="13800" b="1" dirty="0"/>
            </a:p>
          </p:txBody>
        </p:sp>
      </p:grpSp>
      <p:grpSp>
        <p:nvGrpSpPr>
          <p:cNvPr id="267" name="ure">
            <a:extLst>
              <a:ext uri="{FF2B5EF4-FFF2-40B4-BE49-F238E27FC236}">
                <a16:creationId xmlns:a16="http://schemas.microsoft.com/office/drawing/2014/main" id="{93C652CD-E765-45E8-A11F-929F329746B2}"/>
              </a:ext>
            </a:extLst>
          </p:cNvPr>
          <p:cNvGrpSpPr/>
          <p:nvPr/>
        </p:nvGrpSpPr>
        <p:grpSpPr>
          <a:xfrm>
            <a:off x="3218314" y="2399823"/>
            <a:ext cx="2008082" cy="2648947"/>
            <a:chOff x="284015" y="2244560"/>
            <a:chExt cx="1863011" cy="2457577"/>
          </a:xfrm>
        </p:grpSpPr>
        <p:pic>
          <p:nvPicPr>
            <p:cNvPr id="268" name="picture b">
              <a:extLst>
                <a:ext uri="{FF2B5EF4-FFF2-40B4-BE49-F238E27FC236}">
                  <a16:creationId xmlns:a16="http://schemas.microsoft.com/office/drawing/2014/main" id="{70B87A26-2402-455E-903D-F90AEA2B6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76" y="3861654"/>
              <a:ext cx="1620896" cy="840483"/>
            </a:xfrm>
            <a:prstGeom prst="rect">
              <a:avLst/>
            </a:prstGeom>
          </p:spPr>
        </p:pic>
        <p:sp>
          <p:nvSpPr>
            <p:cNvPr id="269" name="b">
              <a:extLst>
                <a:ext uri="{FF2B5EF4-FFF2-40B4-BE49-F238E27FC236}">
                  <a16:creationId xmlns:a16="http://schemas.microsoft.com/office/drawing/2014/main" id="{A3E02F5E-B6A8-4296-B8D8-4AB44FD69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015" y="2244560"/>
              <a:ext cx="186301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ure</a:t>
              </a:r>
              <a:endParaRPr lang="en-GB" altLang="en-US" sz="13800" b="1" dirty="0"/>
            </a:p>
          </p:txBody>
        </p:sp>
      </p:grpSp>
      <p:grpSp>
        <p:nvGrpSpPr>
          <p:cNvPr id="270" name="er">
            <a:extLst>
              <a:ext uri="{FF2B5EF4-FFF2-40B4-BE49-F238E27FC236}">
                <a16:creationId xmlns:a16="http://schemas.microsoft.com/office/drawing/2014/main" id="{23F9F2F8-085B-4752-8438-C57B7B80EBA0}"/>
              </a:ext>
            </a:extLst>
          </p:cNvPr>
          <p:cNvGrpSpPr/>
          <p:nvPr/>
        </p:nvGrpSpPr>
        <p:grpSpPr>
          <a:xfrm>
            <a:off x="3591514" y="2051660"/>
            <a:ext cx="1212191" cy="3070024"/>
            <a:chOff x="-708744" y="2244560"/>
            <a:chExt cx="1212191" cy="3070024"/>
          </a:xfrm>
        </p:grpSpPr>
        <p:pic>
          <p:nvPicPr>
            <p:cNvPr id="271" name="picture b">
              <a:extLst>
                <a:ext uri="{FF2B5EF4-FFF2-40B4-BE49-F238E27FC236}">
                  <a16:creationId xmlns:a16="http://schemas.microsoft.com/office/drawing/2014/main" id="{28A8C6C9-E4D5-4EEC-9F23-A654A43F7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035" y="3658978"/>
              <a:ext cx="724481" cy="1655606"/>
            </a:xfrm>
            <a:prstGeom prst="rect">
              <a:avLst/>
            </a:prstGeom>
          </p:spPr>
        </p:pic>
        <p:sp>
          <p:nvSpPr>
            <p:cNvPr id="272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08744" y="2244560"/>
              <a:ext cx="1212191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er</a:t>
              </a:r>
              <a:endParaRPr lang="en-GB" altLang="en-US" sz="13800" b="1" dirty="0"/>
            </a:p>
          </p:txBody>
        </p:sp>
      </p:grpSp>
      <p:grpSp>
        <p:nvGrpSpPr>
          <p:cNvPr id="273" name="j">
            <a:extLst>
              <a:ext uri="{FF2B5EF4-FFF2-40B4-BE49-F238E27FC236}">
                <a16:creationId xmlns:a16="http://schemas.microsoft.com/office/drawing/2014/main" id="{B2E973D1-6B27-4F43-A5EF-F925D258A753}"/>
              </a:ext>
            </a:extLst>
          </p:cNvPr>
          <p:cNvGrpSpPr/>
          <p:nvPr/>
        </p:nvGrpSpPr>
        <p:grpSpPr>
          <a:xfrm>
            <a:off x="3654963" y="2092036"/>
            <a:ext cx="876689" cy="3180699"/>
            <a:chOff x="3672259" y="2270482"/>
            <a:chExt cx="876689" cy="3180699"/>
          </a:xfrm>
        </p:grpSpPr>
        <p:pic>
          <p:nvPicPr>
            <p:cNvPr id="274" name="snake">
              <a:extLst>
                <a:ext uri="{FF2B5EF4-FFF2-40B4-BE49-F238E27FC236}">
                  <a16:creationId xmlns:a16="http://schemas.microsoft.com/office/drawing/2014/main" id="{1C69F7B2-D26F-4E1A-AC36-85561CC796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259" y="3977920"/>
              <a:ext cx="876689" cy="1473261"/>
            </a:xfrm>
            <a:prstGeom prst="rect">
              <a:avLst/>
            </a:prstGeom>
          </p:spPr>
        </p:pic>
        <p:sp>
          <p:nvSpPr>
            <p:cNvPr id="275" name="s">
              <a:extLst>
                <a:ext uri="{FF2B5EF4-FFF2-40B4-BE49-F238E27FC236}">
                  <a16:creationId xmlns:a16="http://schemas.microsoft.com/office/drawing/2014/main" id="{BD4491B1-FDCF-4509-821C-733980D03C98}"/>
                </a:ext>
              </a:extLst>
            </p:cNvPr>
            <p:cNvSpPr txBox="1"/>
            <p:nvPr/>
          </p:nvSpPr>
          <p:spPr>
            <a:xfrm>
              <a:off x="3925213" y="2270482"/>
              <a:ext cx="503664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j</a:t>
              </a:r>
              <a:endParaRPr lang="en-GB" sz="13800" b="1" dirty="0"/>
            </a:p>
          </p:txBody>
        </p:sp>
      </p:grpSp>
      <p:grpSp>
        <p:nvGrpSpPr>
          <p:cNvPr id="276" name="v">
            <a:extLst>
              <a:ext uri="{FF2B5EF4-FFF2-40B4-BE49-F238E27FC236}">
                <a16:creationId xmlns:a16="http://schemas.microsoft.com/office/drawing/2014/main" id="{606FD797-464E-4B7E-A1B0-6943B75758CD}"/>
              </a:ext>
            </a:extLst>
          </p:cNvPr>
          <p:cNvGrpSpPr/>
          <p:nvPr/>
        </p:nvGrpSpPr>
        <p:grpSpPr>
          <a:xfrm>
            <a:off x="3741298" y="2276872"/>
            <a:ext cx="1009125" cy="2853006"/>
            <a:chOff x="3645846" y="2270482"/>
            <a:chExt cx="1009125" cy="2853006"/>
          </a:xfrm>
        </p:grpSpPr>
        <p:pic>
          <p:nvPicPr>
            <p:cNvPr id="277" name="snake">
              <a:extLst>
                <a:ext uri="{FF2B5EF4-FFF2-40B4-BE49-F238E27FC236}">
                  <a16:creationId xmlns:a16="http://schemas.microsoft.com/office/drawing/2014/main" id="{C73E0F44-A4D2-4DBD-9042-329568C24D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5846" y="3697784"/>
              <a:ext cx="1009125" cy="1425704"/>
            </a:xfrm>
            <a:prstGeom prst="rect">
              <a:avLst/>
            </a:prstGeom>
          </p:spPr>
        </p:pic>
        <p:sp>
          <p:nvSpPr>
            <p:cNvPr id="278" name="s">
              <a:extLst>
                <a:ext uri="{FF2B5EF4-FFF2-40B4-BE49-F238E27FC236}">
                  <a16:creationId xmlns:a16="http://schemas.microsoft.com/office/drawing/2014/main" id="{0C45B674-6444-41AD-AF22-DBCC9CF96980}"/>
                </a:ext>
              </a:extLst>
            </p:cNvPr>
            <p:cNvSpPr txBox="1"/>
            <p:nvPr/>
          </p:nvSpPr>
          <p:spPr>
            <a:xfrm>
              <a:off x="3823712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v</a:t>
              </a:r>
              <a:endParaRPr lang="en-GB" sz="13800" b="1" dirty="0"/>
            </a:p>
          </p:txBody>
        </p:sp>
      </p:grpSp>
      <p:grpSp>
        <p:nvGrpSpPr>
          <p:cNvPr id="279" name="w">
            <a:extLst>
              <a:ext uri="{FF2B5EF4-FFF2-40B4-BE49-F238E27FC236}">
                <a16:creationId xmlns:a16="http://schemas.microsoft.com/office/drawing/2014/main" id="{1C0D1F3D-A9E2-4AB8-B6C8-DD1CE87EC72F}"/>
              </a:ext>
            </a:extLst>
          </p:cNvPr>
          <p:cNvGrpSpPr/>
          <p:nvPr/>
        </p:nvGrpSpPr>
        <p:grpSpPr>
          <a:xfrm>
            <a:off x="3191915" y="2441343"/>
            <a:ext cx="1942826" cy="2297630"/>
            <a:chOff x="3029926" y="2270482"/>
            <a:chExt cx="1942826" cy="2297630"/>
          </a:xfrm>
        </p:grpSpPr>
        <p:pic>
          <p:nvPicPr>
            <p:cNvPr id="280" name="snake">
              <a:extLst>
                <a:ext uri="{FF2B5EF4-FFF2-40B4-BE49-F238E27FC236}">
                  <a16:creationId xmlns:a16="http://schemas.microsoft.com/office/drawing/2014/main" id="{906DDD28-A863-4D57-A5F6-DE462C734D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9926" y="3841194"/>
              <a:ext cx="1942826" cy="726918"/>
            </a:xfrm>
            <a:prstGeom prst="rect">
              <a:avLst/>
            </a:prstGeom>
          </p:spPr>
        </p:pic>
        <p:sp>
          <p:nvSpPr>
            <p:cNvPr id="281" name="s">
              <a:extLst>
                <a:ext uri="{FF2B5EF4-FFF2-40B4-BE49-F238E27FC236}">
                  <a16:creationId xmlns:a16="http://schemas.microsoft.com/office/drawing/2014/main" id="{A02BB17F-E960-4F16-AA38-E273718C7F2E}"/>
                </a:ext>
              </a:extLst>
            </p:cNvPr>
            <p:cNvSpPr txBox="1"/>
            <p:nvPr/>
          </p:nvSpPr>
          <p:spPr>
            <a:xfrm>
              <a:off x="3637180" y="2270482"/>
              <a:ext cx="1098378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w</a:t>
              </a:r>
              <a:endParaRPr lang="en-GB" sz="13800" b="1" dirty="0"/>
            </a:p>
          </p:txBody>
        </p:sp>
      </p:grpSp>
      <p:grpSp>
        <p:nvGrpSpPr>
          <p:cNvPr id="282" name="x">
            <a:extLst>
              <a:ext uri="{FF2B5EF4-FFF2-40B4-BE49-F238E27FC236}">
                <a16:creationId xmlns:a16="http://schemas.microsoft.com/office/drawing/2014/main" id="{193343F5-3BF5-419C-B63B-9CCDE550BA37}"/>
              </a:ext>
            </a:extLst>
          </p:cNvPr>
          <p:cNvGrpSpPr/>
          <p:nvPr/>
        </p:nvGrpSpPr>
        <p:grpSpPr>
          <a:xfrm>
            <a:off x="3304561" y="2276872"/>
            <a:ext cx="1671001" cy="2882955"/>
            <a:chOff x="3295224" y="2270482"/>
            <a:chExt cx="1671001" cy="2882955"/>
          </a:xfrm>
        </p:grpSpPr>
        <p:pic>
          <p:nvPicPr>
            <p:cNvPr id="283" name="snake">
              <a:extLst>
                <a:ext uri="{FF2B5EF4-FFF2-40B4-BE49-F238E27FC236}">
                  <a16:creationId xmlns:a16="http://schemas.microsoft.com/office/drawing/2014/main" id="{33150BC3-9E63-4C21-B7B8-DD2AECC4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5224" y="3710642"/>
              <a:ext cx="1671001" cy="1442795"/>
            </a:xfrm>
            <a:prstGeom prst="rect">
              <a:avLst/>
            </a:prstGeom>
          </p:spPr>
        </p:pic>
        <p:sp>
          <p:nvSpPr>
            <p:cNvPr id="284" name="s">
              <a:extLst>
                <a:ext uri="{FF2B5EF4-FFF2-40B4-BE49-F238E27FC236}">
                  <a16:creationId xmlns:a16="http://schemas.microsoft.com/office/drawing/2014/main" id="{657981A7-9B0C-4D78-AB28-07B1B9F9CDDA}"/>
                </a:ext>
              </a:extLst>
            </p:cNvPr>
            <p:cNvSpPr txBox="1"/>
            <p:nvPr/>
          </p:nvSpPr>
          <p:spPr>
            <a:xfrm>
              <a:off x="3794206" y="2270482"/>
              <a:ext cx="76335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x</a:t>
              </a:r>
              <a:endParaRPr lang="en-GB" sz="13800" b="1" dirty="0"/>
            </a:p>
          </p:txBody>
        </p:sp>
      </p:grpSp>
      <p:grpSp>
        <p:nvGrpSpPr>
          <p:cNvPr id="285" name="y">
            <a:extLst>
              <a:ext uri="{FF2B5EF4-FFF2-40B4-BE49-F238E27FC236}">
                <a16:creationId xmlns:a16="http://schemas.microsoft.com/office/drawing/2014/main" id="{A8FCEC93-DAEB-48E8-9AB0-04B744F6926A}"/>
              </a:ext>
            </a:extLst>
          </p:cNvPr>
          <p:cNvGrpSpPr/>
          <p:nvPr/>
        </p:nvGrpSpPr>
        <p:grpSpPr>
          <a:xfrm>
            <a:off x="3812141" y="2058213"/>
            <a:ext cx="825048" cy="3026971"/>
            <a:chOff x="3748236" y="2270482"/>
            <a:chExt cx="825048" cy="3026971"/>
          </a:xfrm>
        </p:grpSpPr>
        <p:pic>
          <p:nvPicPr>
            <p:cNvPr id="286" name="snake">
              <a:extLst>
                <a:ext uri="{FF2B5EF4-FFF2-40B4-BE49-F238E27FC236}">
                  <a16:creationId xmlns:a16="http://schemas.microsoft.com/office/drawing/2014/main" id="{BDEA54A0-C0F2-4282-ABF5-07083969DC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8236" y="3854658"/>
              <a:ext cx="764975" cy="1442795"/>
            </a:xfrm>
            <a:prstGeom prst="rect">
              <a:avLst/>
            </a:prstGeom>
          </p:spPr>
        </p:pic>
        <p:sp>
          <p:nvSpPr>
            <p:cNvPr id="287" name="s">
              <a:extLst>
                <a:ext uri="{FF2B5EF4-FFF2-40B4-BE49-F238E27FC236}">
                  <a16:creationId xmlns:a16="http://schemas.microsoft.com/office/drawing/2014/main" id="{5D298FF5-DE71-4F3D-AA7A-440C2ACE6343}"/>
                </a:ext>
              </a:extLst>
            </p:cNvPr>
            <p:cNvSpPr txBox="1"/>
            <p:nvPr/>
          </p:nvSpPr>
          <p:spPr>
            <a:xfrm>
              <a:off x="3761843" y="2270482"/>
              <a:ext cx="81144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y</a:t>
              </a:r>
              <a:endParaRPr lang="en-GB" sz="13800" b="1" dirty="0"/>
            </a:p>
          </p:txBody>
        </p:sp>
      </p:grpSp>
      <p:grpSp>
        <p:nvGrpSpPr>
          <p:cNvPr id="288" name="z">
            <a:extLst>
              <a:ext uri="{FF2B5EF4-FFF2-40B4-BE49-F238E27FC236}">
                <a16:creationId xmlns:a16="http://schemas.microsoft.com/office/drawing/2014/main" id="{A1FCA66A-541F-41E5-BEEE-247B5926F08B}"/>
              </a:ext>
            </a:extLst>
          </p:cNvPr>
          <p:cNvGrpSpPr/>
          <p:nvPr/>
        </p:nvGrpSpPr>
        <p:grpSpPr>
          <a:xfrm>
            <a:off x="3528521" y="2173097"/>
            <a:ext cx="1235711" cy="2952328"/>
            <a:chOff x="3547472" y="2270482"/>
            <a:chExt cx="1235711" cy="2952328"/>
          </a:xfrm>
        </p:grpSpPr>
        <p:pic>
          <p:nvPicPr>
            <p:cNvPr id="289" name="snake">
              <a:extLst>
                <a:ext uri="{FF2B5EF4-FFF2-40B4-BE49-F238E27FC236}">
                  <a16:creationId xmlns:a16="http://schemas.microsoft.com/office/drawing/2014/main" id="{8FA77280-AB15-4052-B7E2-DA91662C1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7472" y="3877519"/>
              <a:ext cx="1235711" cy="1345291"/>
            </a:xfrm>
            <a:prstGeom prst="rect">
              <a:avLst/>
            </a:prstGeom>
          </p:spPr>
        </p:pic>
        <p:sp>
          <p:nvSpPr>
            <p:cNvPr id="290" name="s">
              <a:extLst>
                <a:ext uri="{FF2B5EF4-FFF2-40B4-BE49-F238E27FC236}">
                  <a16:creationId xmlns:a16="http://schemas.microsoft.com/office/drawing/2014/main" id="{692BFD21-A57B-4B17-9ACF-49B82CFCFC53}"/>
                </a:ext>
              </a:extLst>
            </p:cNvPr>
            <p:cNvSpPr txBox="1"/>
            <p:nvPr/>
          </p:nvSpPr>
          <p:spPr>
            <a:xfrm>
              <a:off x="3761843" y="2270482"/>
              <a:ext cx="700833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z</a:t>
              </a:r>
              <a:endParaRPr lang="en-GB" sz="13800" b="1" dirty="0"/>
            </a:p>
          </p:txBody>
        </p:sp>
      </p:grpSp>
      <p:grpSp>
        <p:nvGrpSpPr>
          <p:cNvPr id="291" name="ch"/>
          <p:cNvGrpSpPr/>
          <p:nvPr/>
        </p:nvGrpSpPr>
        <p:grpSpPr>
          <a:xfrm>
            <a:off x="3470755" y="2153904"/>
            <a:ext cx="1399068" cy="3018223"/>
            <a:chOff x="1095547" y="2270693"/>
            <a:chExt cx="1399068" cy="3018223"/>
          </a:xfrm>
        </p:grpSpPr>
        <p:sp>
          <p:nvSpPr>
            <p:cNvPr id="292" name="a">
              <a:extLst>
                <a:ext uri="{FF2B5EF4-FFF2-40B4-BE49-F238E27FC236}">
                  <a16:creationId xmlns:a16="http://schemas.microsoft.com/office/drawing/2014/main" id="{D9AE5132-DF5D-4F0B-BE14-AA9BA8D43CBB}"/>
                </a:ext>
              </a:extLst>
            </p:cNvPr>
            <p:cNvSpPr txBox="1"/>
            <p:nvPr/>
          </p:nvSpPr>
          <p:spPr>
            <a:xfrm>
              <a:off x="1095547" y="2270693"/>
              <a:ext cx="1364476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ch</a:t>
              </a:r>
              <a:endParaRPr lang="en-GB" sz="8800" b="1" dirty="0"/>
            </a:p>
          </p:txBody>
        </p:sp>
        <p:pic>
          <p:nvPicPr>
            <p:cNvPr id="293" name="Picture 29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9675" y="3701762"/>
              <a:ext cx="1354940" cy="1587154"/>
            </a:xfrm>
            <a:prstGeom prst="rect">
              <a:avLst/>
            </a:prstGeom>
          </p:spPr>
        </p:pic>
      </p:grpSp>
      <p:grpSp>
        <p:nvGrpSpPr>
          <p:cNvPr id="294" name="Or"/>
          <p:cNvGrpSpPr/>
          <p:nvPr/>
        </p:nvGrpSpPr>
        <p:grpSpPr>
          <a:xfrm>
            <a:off x="3142671" y="2323095"/>
            <a:ext cx="1980556" cy="2387507"/>
            <a:chOff x="1450113" y="2367852"/>
            <a:chExt cx="1980556" cy="2387507"/>
          </a:xfrm>
        </p:grpSpPr>
        <p:sp>
          <p:nvSpPr>
            <p:cNvPr id="295" name="k">
              <a:extLst>
                <a:ext uri="{FF2B5EF4-FFF2-40B4-BE49-F238E27FC236}">
                  <a16:creationId xmlns:a16="http://schemas.microsoft.com/office/drawing/2014/main" id="{019D503C-29A5-44ED-ACE6-F0EC914FDCC2}"/>
                </a:ext>
              </a:extLst>
            </p:cNvPr>
            <p:cNvSpPr txBox="1"/>
            <p:nvPr/>
          </p:nvSpPr>
          <p:spPr>
            <a:xfrm>
              <a:off x="1778765" y="2367852"/>
              <a:ext cx="1276311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/>
                <a:t>or</a:t>
              </a:r>
            </a:p>
          </p:txBody>
        </p:sp>
        <p:pic>
          <p:nvPicPr>
            <p:cNvPr id="296" name="Picture 295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0113" y="4012055"/>
              <a:ext cx="1980556" cy="743304"/>
            </a:xfrm>
            <a:prstGeom prst="rect">
              <a:avLst/>
            </a:prstGeom>
          </p:spPr>
        </p:pic>
      </p:grpSp>
      <p:grpSp>
        <p:nvGrpSpPr>
          <p:cNvPr id="297" name="ee"/>
          <p:cNvGrpSpPr/>
          <p:nvPr/>
        </p:nvGrpSpPr>
        <p:grpSpPr>
          <a:xfrm>
            <a:off x="3441990" y="2231454"/>
            <a:ext cx="1492076" cy="2527968"/>
            <a:chOff x="1961533" y="2276504"/>
            <a:chExt cx="1492076" cy="2527968"/>
          </a:xfrm>
        </p:grpSpPr>
        <p:sp>
          <p:nvSpPr>
            <p:cNvPr id="298" name="m">
              <a:extLst>
                <a:ext uri="{FF2B5EF4-FFF2-40B4-BE49-F238E27FC236}">
                  <a16:creationId xmlns:a16="http://schemas.microsoft.com/office/drawing/2014/main" id="{C8805B39-CE09-46F1-8A0C-2FF4B94A3ECB}"/>
                </a:ext>
              </a:extLst>
            </p:cNvPr>
            <p:cNvSpPr txBox="1"/>
            <p:nvPr/>
          </p:nvSpPr>
          <p:spPr>
            <a:xfrm>
              <a:off x="2051841" y="2276504"/>
              <a:ext cx="125547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ee</a:t>
              </a:r>
              <a:endParaRPr lang="en-GB" sz="8800" b="1" dirty="0"/>
            </a:p>
          </p:txBody>
        </p:sp>
        <p:pic>
          <p:nvPicPr>
            <p:cNvPr id="299" name="Picture 29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1533" y="3875637"/>
              <a:ext cx="1492076" cy="928835"/>
            </a:xfrm>
            <a:prstGeom prst="rect">
              <a:avLst/>
            </a:prstGeom>
          </p:spPr>
        </p:pic>
      </p:grpSp>
      <p:grpSp>
        <p:nvGrpSpPr>
          <p:cNvPr id="300" name="ay"/>
          <p:cNvGrpSpPr/>
          <p:nvPr/>
        </p:nvGrpSpPr>
        <p:grpSpPr>
          <a:xfrm>
            <a:off x="3262533" y="2406217"/>
            <a:ext cx="1754838" cy="2499453"/>
            <a:chOff x="-71962" y="2330081"/>
            <a:chExt cx="1754838" cy="2499453"/>
          </a:xfrm>
        </p:grpSpPr>
        <p:sp>
          <p:nvSpPr>
            <p:cNvPr id="301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30081"/>
              <a:ext cx="1454244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/>
                <a:t>ay</a:t>
              </a:r>
              <a:endParaRPr lang="en-GB" altLang="en-US" sz="13800" b="1" dirty="0"/>
            </a:p>
          </p:txBody>
        </p:sp>
        <p:pic>
          <p:nvPicPr>
            <p:cNvPr id="302" name="Picture 30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1962" y="3776631"/>
              <a:ext cx="1754838" cy="1052903"/>
            </a:xfrm>
            <a:prstGeom prst="rect">
              <a:avLst/>
            </a:prstGeom>
          </p:spPr>
        </p:pic>
      </p:grpSp>
      <p:grpSp>
        <p:nvGrpSpPr>
          <p:cNvPr id="303" name="th"/>
          <p:cNvGrpSpPr/>
          <p:nvPr/>
        </p:nvGrpSpPr>
        <p:grpSpPr>
          <a:xfrm>
            <a:off x="3423730" y="2558617"/>
            <a:ext cx="1530282" cy="2447853"/>
            <a:chOff x="40159" y="2330081"/>
            <a:chExt cx="1530282" cy="2447853"/>
          </a:xfrm>
        </p:grpSpPr>
        <p:sp>
          <p:nvSpPr>
            <p:cNvPr id="304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05" y="2330081"/>
              <a:ext cx="1282723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th</a:t>
              </a:r>
              <a:endParaRPr lang="en-GB" altLang="en-US" sz="13800" b="1" dirty="0"/>
            </a:p>
          </p:txBody>
        </p:sp>
        <p:pic>
          <p:nvPicPr>
            <p:cNvPr id="305" name="Picture 30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59" y="3725031"/>
              <a:ext cx="1530282" cy="1052903"/>
            </a:xfrm>
            <a:prstGeom prst="rect">
              <a:avLst/>
            </a:prstGeom>
          </p:spPr>
        </p:pic>
      </p:grpSp>
      <p:grpSp>
        <p:nvGrpSpPr>
          <p:cNvPr id="306" name="oo"/>
          <p:cNvGrpSpPr/>
          <p:nvPr/>
        </p:nvGrpSpPr>
        <p:grpSpPr>
          <a:xfrm>
            <a:off x="3358493" y="2480579"/>
            <a:ext cx="1383712" cy="2479047"/>
            <a:chOff x="47547" y="2350487"/>
            <a:chExt cx="1383712" cy="2479047"/>
          </a:xfrm>
        </p:grpSpPr>
        <p:sp>
          <p:nvSpPr>
            <p:cNvPr id="307" name="b">
              <a:extLst>
                <a:ext uri="{FF2B5EF4-FFF2-40B4-BE49-F238E27FC236}">
                  <a16:creationId xmlns:a16="http://schemas.microsoft.com/office/drawing/2014/main" id="{BB6FA850-8F52-4C6A-B8C8-0F02945C7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7" y="2350487"/>
              <a:ext cx="1383712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r>
                <a:rPr lang="en-GB" altLang="en-US" sz="8800" b="1" dirty="0" err="1"/>
                <a:t>oo</a:t>
              </a:r>
              <a:endParaRPr lang="en-GB" altLang="en-US" sz="13800" b="1" dirty="0"/>
            </a:p>
          </p:txBody>
        </p:sp>
        <p:pic>
          <p:nvPicPr>
            <p:cNvPr id="308" name="Picture 307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433" y="3776631"/>
              <a:ext cx="954047" cy="1052903"/>
            </a:xfrm>
            <a:prstGeom prst="rect">
              <a:avLst/>
            </a:prstGeom>
          </p:spPr>
        </p:pic>
      </p:grpSp>
      <p:grpSp>
        <p:nvGrpSpPr>
          <p:cNvPr id="116" name="zz">
            <a:extLst>
              <a:ext uri="{FF2B5EF4-FFF2-40B4-BE49-F238E27FC236}">
                <a16:creationId xmlns:a16="http://schemas.microsoft.com/office/drawing/2014/main" id="{A4F0CB07-926C-4D36-AF67-4AF790DCBFDD}"/>
              </a:ext>
            </a:extLst>
          </p:cNvPr>
          <p:cNvGrpSpPr/>
          <p:nvPr/>
        </p:nvGrpSpPr>
        <p:grpSpPr>
          <a:xfrm>
            <a:off x="3198509" y="2325497"/>
            <a:ext cx="1874664" cy="2580173"/>
            <a:chOff x="3340966" y="2270482"/>
            <a:chExt cx="1874664" cy="2580173"/>
          </a:xfrm>
        </p:grpSpPr>
        <p:pic>
          <p:nvPicPr>
            <p:cNvPr id="117" name="snake">
              <a:extLst>
                <a:ext uri="{FF2B5EF4-FFF2-40B4-BE49-F238E27FC236}">
                  <a16:creationId xmlns:a16="http://schemas.microsoft.com/office/drawing/2014/main" id="{62CFB226-420E-4180-B20E-F8D99878E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966" y="3877520"/>
              <a:ext cx="893869" cy="973135"/>
            </a:xfrm>
            <a:prstGeom prst="rect">
              <a:avLst/>
            </a:prstGeom>
          </p:spPr>
        </p:pic>
        <p:sp>
          <p:nvSpPr>
            <p:cNvPr id="118" name="s">
              <a:extLst>
                <a:ext uri="{FF2B5EF4-FFF2-40B4-BE49-F238E27FC236}">
                  <a16:creationId xmlns:a16="http://schemas.microsoft.com/office/drawing/2014/main" id="{461FB18D-AA89-49FB-B07B-24FE9008A29A}"/>
                </a:ext>
              </a:extLst>
            </p:cNvPr>
            <p:cNvSpPr txBox="1"/>
            <p:nvPr/>
          </p:nvSpPr>
          <p:spPr>
            <a:xfrm>
              <a:off x="3761843" y="2270482"/>
              <a:ext cx="121700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800" b="1" dirty="0" err="1"/>
                <a:t>zz</a:t>
              </a:r>
              <a:endParaRPr lang="en-GB" sz="13800" b="1" dirty="0"/>
            </a:p>
          </p:txBody>
        </p:sp>
        <p:pic>
          <p:nvPicPr>
            <p:cNvPr id="119" name="snake">
              <a:extLst>
                <a:ext uri="{FF2B5EF4-FFF2-40B4-BE49-F238E27FC236}">
                  <a16:creationId xmlns:a16="http://schemas.microsoft.com/office/drawing/2014/main" id="{92781306-2889-4450-B382-25B75DEC0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1761" y="3877520"/>
              <a:ext cx="893869" cy="97313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4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800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0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25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25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75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8250"/>
                            </p:stCondLst>
                            <p:childTnLst>
                              <p:par>
                                <p:cTn id="1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25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7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725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9750"/>
                            </p:stCondLst>
                            <p:childTnLst>
                              <p:par>
                                <p:cTn id="2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1750"/>
                            </p:stCondLst>
                            <p:childTnLst>
                              <p:par>
                                <p:cTn id="2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225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4250"/>
                            </p:stCondLst>
                            <p:childTnLst>
                              <p:par>
                                <p:cTn id="2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4750"/>
                            </p:stCondLst>
                            <p:childTnLst>
                              <p:par>
                                <p:cTn id="2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6750"/>
                            </p:stCondLst>
                            <p:childTnLst>
                              <p:par>
                                <p:cTn id="2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250"/>
                            </p:stCondLst>
                            <p:childTnLst>
                              <p:par>
                                <p:cTn id="2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9250"/>
                            </p:stCondLst>
                            <p:childTnLst>
                              <p:par>
                                <p:cTn id="229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2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2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4500"/>
                            </p:stCondLst>
                            <p:childTnLst>
                              <p:par>
                                <p:cTn id="2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5000"/>
                            </p:stCondLst>
                            <p:childTnLst>
                              <p:par>
                                <p:cTn id="2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7250"/>
                            </p:stCondLst>
                            <p:childTnLst>
                              <p:par>
                                <p:cTn id="25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8250"/>
                            </p:stCondLst>
                            <p:childTnLst>
                              <p:par>
                                <p:cTn id="25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40500"/>
                            </p:stCondLst>
                            <p:childTnLst>
                              <p:par>
                                <p:cTn id="26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1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43750"/>
                            </p:stCondLst>
                            <p:childTnLst>
                              <p:par>
                                <p:cTn id="26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44750"/>
                            </p:stCondLst>
                            <p:childTnLst>
                              <p:par>
                                <p:cTn id="2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6750"/>
                            </p:stCondLst>
                            <p:childTnLst>
                              <p:par>
                                <p:cTn id="2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47250"/>
                            </p:stCondLst>
                            <p:childTnLst>
                              <p:par>
                                <p:cTn id="2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2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49250"/>
                            </p:stCondLst>
                            <p:childTnLst>
                              <p:par>
                                <p:cTn id="28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50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52000"/>
                            </p:stCondLst>
                            <p:childTnLst>
                              <p:par>
                                <p:cTn id="29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52750"/>
                            </p:stCondLst>
                            <p:childTnLst>
                              <p:par>
                                <p:cTn id="29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5000"/>
                            </p:stCondLst>
                            <p:childTnLst>
                              <p:par>
                                <p:cTn id="301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56000"/>
                            </p:stCondLst>
                            <p:childTnLst>
                              <p:par>
                                <p:cTn id="30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2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58250"/>
                            </p:stCondLst>
                            <p:childTnLst>
                              <p:par>
                                <p:cTn id="309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9250"/>
                            </p:stCondLst>
                            <p:childTnLst>
                              <p:par>
                                <p:cTn id="3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2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61500"/>
                            </p:stCondLst>
                            <p:childTnLst>
                              <p:par>
                                <p:cTn id="3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3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2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64000"/>
                            </p:stCondLst>
                            <p:childTnLst>
                              <p:par>
                                <p:cTn id="32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3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2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67000"/>
                            </p:stCondLst>
                            <p:childTnLst>
                              <p:par>
                                <p:cTn id="333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7750"/>
                            </p:stCondLst>
                            <p:childTnLst>
                              <p:par>
                                <p:cTn id="3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69750"/>
                            </p:stCondLst>
                            <p:childTnLst>
                              <p:par>
                                <p:cTn id="341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70500"/>
                            </p:stCondLst>
                            <p:childTnLst>
                              <p:par>
                                <p:cTn id="3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2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72500"/>
                            </p:stCondLst>
                            <p:childTnLst>
                              <p:par>
                                <p:cTn id="3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3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75000"/>
                            </p:stCondLst>
                            <p:childTnLst>
                              <p:par>
                                <p:cTn id="3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75500"/>
                            </p:stCondLst>
                            <p:childTnLst>
                              <p:par>
                                <p:cTn id="3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77500"/>
                            </p:stCondLst>
                            <p:childTnLst>
                              <p:par>
                                <p:cTn id="3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</p:childTnLst>
        </p:cTn>
      </p:par>
    </p:tnLst>
    <p:bldLst>
      <p:bldP spid="184" grpId="0"/>
      <p:bldP spid="184" grpId="1"/>
      <p:bldP spid="205" grpId="0"/>
      <p:bldP spid="206" grpId="0"/>
      <p:bldP spid="206" grpId="1"/>
      <p:bldP spid="207" grpId="0"/>
      <p:bldP spid="207" grpId="1"/>
      <p:bldP spid="208" grpId="0"/>
      <p:bldP spid="208" grpId="1"/>
      <p:bldP spid="209" grpId="0"/>
      <p:bldP spid="209" grpId="1"/>
      <p:bldP spid="210" grpId="0"/>
      <p:bldP spid="210" grpId="1"/>
      <p:bldP spid="211" grpId="0"/>
      <p:bldP spid="211" grpId="1"/>
      <p:bldP spid="212" grpId="0"/>
      <p:bldP spid="212" grpId="1"/>
      <p:bldP spid="213" grpId="0"/>
      <p:bldP spid="213" grpId="1"/>
      <p:bldP spid="214" grpId="0"/>
      <p:bldP spid="214" grpId="1"/>
      <p:bldP spid="215" grpId="0"/>
      <p:bldP spid="215" grpId="1"/>
      <p:bldP spid="216" grpId="0"/>
      <p:bldP spid="216" grpId="1"/>
      <p:bldP spid="217" grpId="0"/>
      <p:bldP spid="217" grpId="1"/>
      <p:bldP spid="218" grpId="0"/>
      <p:bldP spid="218" grpId="1"/>
      <p:bldP spid="219" grpId="0"/>
      <p:bldP spid="219" grpId="1"/>
      <p:bldP spid="220" grpId="0"/>
      <p:bldP spid="22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0E10026E-3ED8-459E-B0A7-7CE5E6CA08FD}"/>
              </a:ext>
            </a:extLst>
          </p:cNvPr>
          <p:cNvSpPr/>
          <p:nvPr/>
        </p:nvSpPr>
        <p:spPr>
          <a:xfrm>
            <a:off x="3085465" y="1124744"/>
            <a:ext cx="5182467" cy="648662"/>
          </a:xfrm>
          <a:prstGeom prst="wedgeRoundRectCallout">
            <a:avLst>
              <a:gd name="adj1" fmla="val -48514"/>
              <a:gd name="adj2" fmla="val 8905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Here are this week’s focus words for reading: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3" y="1052736"/>
            <a:ext cx="2104149" cy="5092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4067944" y="2420888"/>
            <a:ext cx="386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n w="57150">
                  <a:noFill/>
                </a:ln>
                <a:solidFill>
                  <a:schemeClr val="accent5"/>
                </a:solidFill>
                <a:latin typeface="Twinkl SemiBold" pitchFamily="2" charset="0"/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3720579" y="4221088"/>
            <a:ext cx="3862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n w="57150">
                  <a:noFill/>
                </a:ln>
                <a:solidFill>
                  <a:schemeClr val="accent5"/>
                </a:solidFill>
                <a:latin typeface="Twinkl SemiBold" pitchFamily="2" charset="0"/>
              </a:rPr>
              <a:t>should</a:t>
            </a:r>
          </a:p>
        </p:txBody>
      </p:sp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36912"/>
            <a:ext cx="2064020" cy="64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4520B1A-0F52-4D8F-AC34-514CDB02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Holiday Play</a:t>
            </a:r>
          </a:p>
        </p:txBody>
      </p:sp>
      <p:sp>
        <p:nvSpPr>
          <p:cNvPr id="4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1412776"/>
            <a:ext cx="7776863" cy="1019696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Click on the buckets to reveal the common exception words and the hidden starfish.</a:t>
            </a:r>
          </a:p>
        </p:txBody>
      </p:sp>
      <p:grpSp>
        <p:nvGrpSpPr>
          <p:cNvPr id="10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11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tx1"/>
                  </a:solidFill>
                  <a:latin typeface="Twinkl SemiBold" pitchFamily="2" charset="0"/>
                </a:rPr>
                <a:t>  </a:t>
              </a:r>
              <a:r>
                <a:rPr lang="en-GB" dirty="0">
                  <a:solidFill>
                    <a:schemeClr val="bg1"/>
                  </a:solidFill>
                  <a:latin typeface="Twinkl SemiBold" pitchFamily="2" charset="0"/>
                </a:rPr>
                <a:t>Click me for Kit’s teaching tips!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3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403648" y="3836195"/>
            <a:ext cx="4392488" cy="1257523"/>
          </a:xfrm>
          <a:prstGeom prst="wedgeRoundRectCallout">
            <a:avLst>
              <a:gd name="adj1" fmla="val -46286"/>
              <a:gd name="adj2" fmla="val 84229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Tricky words are now called ‘common exception words’ because some of them can be decoded. These are in </a:t>
            </a:r>
            <a:r>
              <a:rPr lang="en-GB" dirty="0">
                <a:solidFill>
                  <a:srgbClr val="DE1E5A"/>
                </a:solidFill>
                <a:latin typeface="Twinkl" pitchFamily="50" charset="0"/>
              </a:rPr>
              <a:t>red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 Words that can’t yet be decoded are in 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grey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sp>
        <p:nvSpPr>
          <p:cNvPr id="14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5570857" y="3762820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5" name="Oval 1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236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3542" y="4300560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43608" y="2031231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048945" y="2031231"/>
            <a:ext cx="9172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could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20272" y="2031231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961054" y="4296463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05425" y="4296462"/>
            <a:ext cx="108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Twinkl" pitchFamily="50" charset="0"/>
              </a:rPr>
              <a:t>should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645" y="3987768"/>
            <a:ext cx="1012412" cy="770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542" y="1876883"/>
            <a:ext cx="1012412" cy="770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1471849" cy="15657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51" y="1556792"/>
            <a:ext cx="1471849" cy="15657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6" y="1556792"/>
            <a:ext cx="1471849" cy="1565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74" y="1556792"/>
            <a:ext cx="1471849" cy="15657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32" y="3744426"/>
            <a:ext cx="1471849" cy="15657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48" y="3744426"/>
            <a:ext cx="1471849" cy="156573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02" y="3744426"/>
            <a:ext cx="1471849" cy="15657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73" y="3744426"/>
            <a:ext cx="1471849" cy="156573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23" name="Oval 22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1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1910691">
            <a:off x="2479155" y="1624186"/>
            <a:ext cx="4176464" cy="4176464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24F210-C5D1-47CB-83A3-312BBC7D21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204864"/>
            <a:ext cx="2448272" cy="5925302"/>
          </a:xfrm>
          <a:prstGeom prst="rect">
            <a:avLst/>
          </a:prstGeom>
        </p:spPr>
      </p:pic>
      <p:grpSp>
        <p:nvGrpSpPr>
          <p:cNvPr id="9" name="Kit's teachings">
            <a:extLst>
              <a:ext uri="{FF2B5EF4-FFF2-40B4-BE49-F238E27FC236}">
                <a16:creationId xmlns:a16="http://schemas.microsoft.com/office/drawing/2014/main" id="{1BAF0124-EB3B-4EAB-8AB3-ACC3BD06232D}"/>
              </a:ext>
            </a:extLst>
          </p:cNvPr>
          <p:cNvGrpSpPr/>
          <p:nvPr/>
        </p:nvGrpSpPr>
        <p:grpSpPr>
          <a:xfrm>
            <a:off x="683568" y="5177310"/>
            <a:ext cx="4464496" cy="1008112"/>
            <a:chOff x="683568" y="5157192"/>
            <a:chExt cx="4464496" cy="100811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9CDF5D-F034-46B3-9510-21EA080CF73B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rgbClr val="FAB00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solidFill>
                    <a:schemeClr val="bg1"/>
                  </a:solidFill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0D6527-B0DA-4A00-9208-82A7E9075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AB001"/>
              </a:solidFill>
            </a:ln>
          </p:spPr>
        </p:pic>
      </p:grpSp>
      <p:sp>
        <p:nvSpPr>
          <p:cNvPr id="12" name="Kit's teaching bubble">
            <a:extLst>
              <a:ext uri="{FF2B5EF4-FFF2-40B4-BE49-F238E27FC236}">
                <a16:creationId xmlns:a16="http://schemas.microsoft.com/office/drawing/2014/main" id="{B250C7C4-4936-42BB-A175-998F415F4CE4}"/>
              </a:ext>
            </a:extLst>
          </p:cNvPr>
          <p:cNvSpPr/>
          <p:nvPr/>
        </p:nvSpPr>
        <p:spPr>
          <a:xfrm>
            <a:off x="1081914" y="3979333"/>
            <a:ext cx="7113819" cy="1309120"/>
          </a:xfrm>
          <a:prstGeom prst="wedgeRoundRectCallout">
            <a:avLst>
              <a:gd name="adj1" fmla="val -46286"/>
              <a:gd name="adj2" fmla="val 84229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Grapheme ‘ay’ makes the same sound as Level 3 grapheme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’. It is used when the /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ai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/ sound comes at the end of a word (except where you would have 3 vowels together or in a compound word, e.g. we write ‘crayon’ instead of ‘</a:t>
            </a:r>
            <a:r>
              <a:rPr lang="en-GB" dirty="0" err="1">
                <a:solidFill>
                  <a:schemeClr val="tx1"/>
                </a:solidFill>
                <a:latin typeface="Twinkl" pitchFamily="50" charset="0"/>
              </a:rPr>
              <a:t>craion</a:t>
            </a:r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’). </a:t>
            </a:r>
          </a:p>
        </p:txBody>
      </p:sp>
      <p:sp>
        <p:nvSpPr>
          <p:cNvPr id="13" name="Close bubble">
            <a:extLst>
              <a:ext uri="{FF2B5EF4-FFF2-40B4-BE49-F238E27FC236}">
                <a16:creationId xmlns:a16="http://schemas.microsoft.com/office/drawing/2014/main" id="{48FF1DDD-DDC2-40AB-AF1C-61F2EF72D0B9}"/>
              </a:ext>
            </a:extLst>
          </p:cNvPr>
          <p:cNvSpPr/>
          <p:nvPr/>
        </p:nvSpPr>
        <p:spPr>
          <a:xfrm>
            <a:off x="7984976" y="3911153"/>
            <a:ext cx="284162" cy="284163"/>
          </a:xfrm>
          <a:prstGeom prst="ellipse">
            <a:avLst/>
          </a:prstGeom>
          <a:solidFill>
            <a:srgbClr val="FAB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16" name="Oval 1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980728"/>
            <a:ext cx="7776863" cy="7920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Today, we are learning to read words that contain 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048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1" y="1928819"/>
            <a:ext cx="2160240" cy="2279282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It was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very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last 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of 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school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summ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er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holid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Kit and Sam were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reading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about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alien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called</a:t>
            </a:r>
            <a:r>
              <a:rPr lang="en-GB" sz="2000" dirty="0">
                <a:solidFill>
                  <a:schemeClr val="bg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really wanted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to go on an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but he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not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leave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his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planet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9" name="Oval 8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135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83" y="2423803"/>
            <a:ext cx="1120048" cy="283207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702" y="2423803"/>
            <a:ext cx="980213" cy="283207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45" name="Oval 4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29651" y="4991969"/>
            <a:ext cx="7884699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Poor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Sam. “I wi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could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help him.”</a:t>
            </a:r>
          </a:p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“We </a:t>
            </a:r>
            <a:r>
              <a:rPr lang="en-GB" sz="2000" dirty="0">
                <a:solidFill>
                  <a:srgbClr val="DE1E5A"/>
                </a:solidFill>
                <a:latin typeface="Twinkl" pitchFamily="50" charset="0"/>
              </a:rPr>
              <a:t>should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get the magic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to send a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spaceship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and 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 here! Let’s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take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him on an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adventure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Twinkl" pitchFamily="50" charset="0"/>
              </a:rPr>
              <a:t>school tomorrow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,” said Kit.</a:t>
            </a:r>
          </a:p>
        </p:txBody>
      </p:sp>
    </p:spTree>
    <p:extLst>
      <p:ext uri="{BB962C8B-B14F-4D97-AF65-F5344CB8AC3E}">
        <p14:creationId xmlns:p14="http://schemas.microsoft.com/office/powerpoint/2010/main" val="1538144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E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0065"/>
            <a:ext cx="8208912" cy="5976664"/>
          </a:xfrm>
          <a:prstGeom prst="roundRect">
            <a:avLst>
              <a:gd name="adj" fmla="val 3067"/>
            </a:avLst>
          </a:prstGeom>
          <a:ln w="28575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132856"/>
            <a:ext cx="3941273" cy="3112743"/>
          </a:xfrm>
          <a:prstGeom prst="rect">
            <a:avLst/>
          </a:prstGeom>
        </p:spPr>
      </p:pic>
      <p:sp>
        <p:nvSpPr>
          <p:cNvPr id="2" name="Rectangle: Rounded Corners 10">
            <a:extLst>
              <a:ext uri="{FF2B5EF4-FFF2-40B4-BE49-F238E27FC236}">
                <a16:creationId xmlns:a16="http://schemas.microsoft.com/office/drawing/2014/main" id="{D106C8EB-9F80-4C8B-8855-A68A78CF0214}"/>
              </a:ext>
            </a:extLst>
          </p:cNvPr>
          <p:cNvSpPr/>
          <p:nvPr/>
        </p:nvSpPr>
        <p:spPr>
          <a:xfrm>
            <a:off x="683568" y="4941168"/>
            <a:ext cx="7776863" cy="1244488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“Bri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ng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J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ay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to us in 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!”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shouted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, as 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opened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magic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k.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beam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of l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igh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sh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ot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 out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from the b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oo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 and they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realised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a little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spaceship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had n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ow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inkl" pitchFamily="50" charset="0"/>
              </a:rPr>
              <a:t>appeared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in the </a:t>
            </a:r>
            <a:r>
              <a:rPr lang="en-GB" sz="2000" u="sng" dirty="0">
                <a:solidFill>
                  <a:schemeClr val="tx1"/>
                </a:solidFill>
                <a:latin typeface="Twinkl" pitchFamily="50" charset="0"/>
              </a:rPr>
              <a:t>air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!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5"/>
          </a:solidFill>
        </p:grpSpPr>
        <p:sp>
          <p:nvSpPr>
            <p:cNvPr id="6" name="Oval 5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0697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Twinkl Phonics PowerPoint Template</Template>
  <TotalTime>855</TotalTime>
  <Words>581</Words>
  <Application>Microsoft Office PowerPoint</Application>
  <PresentationFormat>On-screen Show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Twinkl</vt:lpstr>
      <vt:lpstr>Twinkl SemiBold</vt:lpstr>
      <vt:lpstr>Arial</vt:lpstr>
      <vt:lpstr>Tuffy-TTF</vt:lpstr>
      <vt:lpstr>Office Theme</vt:lpstr>
      <vt:lpstr>PowerPoint Presentation</vt:lpstr>
      <vt:lpstr>PowerPoint Presentation</vt:lpstr>
      <vt:lpstr>PowerPoint Presentation</vt:lpstr>
      <vt:lpstr>Holiday Play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Planet Play</vt:lpstr>
      <vt:lpstr>PowerPoint Presentation</vt:lpstr>
      <vt:lpstr>PowerPoint Presentation</vt:lpstr>
      <vt:lpstr>PowerPoint Presentation</vt:lpstr>
      <vt:lpstr>Sentence Time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Sana Mehmood</dc:creator>
  <cp:lastModifiedBy>Sana Mehmood</cp:lastModifiedBy>
  <cp:revision>68</cp:revision>
  <dcterms:created xsi:type="dcterms:W3CDTF">2018-08-10T15:13:02Z</dcterms:created>
  <dcterms:modified xsi:type="dcterms:W3CDTF">2020-06-04T13:24:41Z</dcterms:modified>
</cp:coreProperties>
</file>