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4"/>
  </p:notesMasterIdLst>
  <p:sldIdLst>
    <p:sldId id="317" r:id="rId8"/>
    <p:sldId id="318" r:id="rId9"/>
    <p:sldId id="319" r:id="rId10"/>
    <p:sldId id="306" r:id="rId11"/>
    <p:sldId id="307" r:id="rId12"/>
    <p:sldId id="308" r:id="rId13"/>
    <p:sldId id="309" r:id="rId14"/>
    <p:sldId id="310" r:id="rId15"/>
    <p:sldId id="312" r:id="rId16"/>
    <p:sldId id="311" r:id="rId17"/>
    <p:sldId id="313" r:id="rId18"/>
    <p:sldId id="300" r:id="rId19"/>
    <p:sldId id="314" r:id="rId20"/>
    <p:sldId id="322" r:id="rId21"/>
    <p:sldId id="321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3A45601A-7C78-4075-870D-50C1EE0A65C6}"/>
    <pc:docChg chg="custSel modSld">
      <pc:chgData name="James Clegg" userId="c6df1435-7a36-4b38-be4d-16e68e91152f" providerId="ADAL" clId="{3A45601A-7C78-4075-870D-50C1EE0A65C6}" dt="2020-11-04T13:04:59.026" v="14"/>
      <pc:docMkLst>
        <pc:docMk/>
      </pc:docMkLst>
      <pc:sldChg chg="modTransition">
        <pc:chgData name="James Clegg" userId="c6df1435-7a36-4b38-be4d-16e68e91152f" providerId="ADAL" clId="{3A45601A-7C78-4075-870D-50C1EE0A65C6}" dt="2020-11-04T13:04:59.026" v="14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3A45601A-7C78-4075-870D-50C1EE0A65C6}" dt="2020-11-04T13:04:59.026" v="14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3A45601A-7C78-4075-870D-50C1EE0A65C6}" dt="2020-11-04T13:04:59.026" v="14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939627984" sldId="300"/>
        </pc:sldMkLst>
        <pc:picChg chg="del">
          <ac:chgData name="James Clegg" userId="c6df1435-7a36-4b38-be4d-16e68e91152f" providerId="ADAL" clId="{3A45601A-7C78-4075-870D-50C1EE0A65C6}" dt="2020-11-04T13:04:37.040" v="9" actId="478"/>
          <ac:picMkLst>
            <pc:docMk/>
            <pc:sldMk cId="3939627984" sldId="300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782242679" sldId="301"/>
        </pc:sldMkLst>
        <pc:picChg chg="del">
          <ac:chgData name="James Clegg" userId="c6df1435-7a36-4b38-be4d-16e68e91152f" providerId="ADAL" clId="{3A45601A-7C78-4075-870D-50C1EE0A65C6}" dt="2020-11-04T13:04:33.925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195527484" sldId="304"/>
        </pc:sldMkLst>
        <pc:picChg chg="del">
          <ac:chgData name="James Clegg" userId="c6df1435-7a36-4b38-be4d-16e68e91152f" providerId="ADAL" clId="{3A45601A-7C78-4075-870D-50C1EE0A65C6}" dt="2020-11-04T13:04:49.177" v="13" actId="478"/>
          <ac:picMkLst>
            <pc:docMk/>
            <pc:sldMk cId="3195527484" sldId="30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690022996" sldId="306"/>
        </pc:sldMkLst>
        <pc:picChg chg="del">
          <ac:chgData name="James Clegg" userId="c6df1435-7a36-4b38-be4d-16e68e91152f" providerId="ADAL" clId="{3A45601A-7C78-4075-870D-50C1EE0A65C6}" dt="2020-11-04T13:04:10.925" v="0" actId="478"/>
          <ac:picMkLst>
            <pc:docMk/>
            <pc:sldMk cId="1690022996" sldId="30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104150363" sldId="307"/>
        </pc:sldMkLst>
        <pc:picChg chg="del">
          <ac:chgData name="James Clegg" userId="c6df1435-7a36-4b38-be4d-16e68e91152f" providerId="ADAL" clId="{3A45601A-7C78-4075-870D-50C1EE0A65C6}" dt="2020-11-04T13:04:14.262" v="1" actId="478"/>
          <ac:picMkLst>
            <pc:docMk/>
            <pc:sldMk cId="3104150363" sldId="307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2767345180" sldId="308"/>
        </pc:sldMkLst>
        <pc:picChg chg="del">
          <ac:chgData name="James Clegg" userId="c6df1435-7a36-4b38-be4d-16e68e91152f" providerId="ADAL" clId="{3A45601A-7C78-4075-870D-50C1EE0A65C6}" dt="2020-11-04T13:04:17.332" v="2" actId="478"/>
          <ac:picMkLst>
            <pc:docMk/>
            <pc:sldMk cId="2767345180" sldId="30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866536672" sldId="309"/>
        </pc:sldMkLst>
        <pc:picChg chg="del">
          <ac:chgData name="James Clegg" userId="c6df1435-7a36-4b38-be4d-16e68e91152f" providerId="ADAL" clId="{3A45601A-7C78-4075-870D-50C1EE0A65C6}" dt="2020-11-04T13:04:20.037" v="3" actId="478"/>
          <ac:picMkLst>
            <pc:docMk/>
            <pc:sldMk cId="3866536672" sldId="30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99597454" sldId="310"/>
        </pc:sldMkLst>
        <pc:picChg chg="del">
          <ac:chgData name="James Clegg" userId="c6df1435-7a36-4b38-be4d-16e68e91152f" providerId="ADAL" clId="{3A45601A-7C78-4075-870D-50C1EE0A65C6}" dt="2020-11-04T13:04:22.696" v="4" actId="478"/>
          <ac:picMkLst>
            <pc:docMk/>
            <pc:sldMk cId="99597454" sldId="310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3199290287" sldId="311"/>
        </pc:sldMkLst>
        <pc:picChg chg="del">
          <ac:chgData name="James Clegg" userId="c6df1435-7a36-4b38-be4d-16e68e91152f" providerId="ADAL" clId="{3A45601A-7C78-4075-870D-50C1EE0A65C6}" dt="2020-11-04T13:04:27.896" v="6" actId="478"/>
          <ac:picMkLst>
            <pc:docMk/>
            <pc:sldMk cId="3199290287" sldId="311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648810474" sldId="312"/>
        </pc:sldMkLst>
        <pc:picChg chg="del">
          <ac:chgData name="James Clegg" userId="c6df1435-7a36-4b38-be4d-16e68e91152f" providerId="ADAL" clId="{3A45601A-7C78-4075-870D-50C1EE0A65C6}" dt="2020-11-04T13:04:25.197" v="5" actId="478"/>
          <ac:picMkLst>
            <pc:docMk/>
            <pc:sldMk cId="1648810474" sldId="31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09660384" sldId="313"/>
        </pc:sldMkLst>
        <pc:picChg chg="del">
          <ac:chgData name="James Clegg" userId="c6df1435-7a36-4b38-be4d-16e68e91152f" providerId="ADAL" clId="{3A45601A-7C78-4075-870D-50C1EE0A65C6}" dt="2020-11-04T13:04:31.108" v="7" actId="478"/>
          <ac:picMkLst>
            <pc:docMk/>
            <pc:sldMk cId="109660384" sldId="31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2780103971" sldId="314"/>
        </pc:sldMkLst>
        <pc:picChg chg="del">
          <ac:chgData name="James Clegg" userId="c6df1435-7a36-4b38-be4d-16e68e91152f" providerId="ADAL" clId="{3A45601A-7C78-4075-870D-50C1EE0A65C6}" dt="2020-11-04T13:04:43.124" v="11" actId="478"/>
          <ac:picMkLst>
            <pc:docMk/>
            <pc:sldMk cId="2780103971" sldId="31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1318926074" sldId="315"/>
        </pc:sldMkLst>
        <pc:picChg chg="del">
          <ac:chgData name="James Clegg" userId="c6df1435-7a36-4b38-be4d-16e68e91152f" providerId="ADAL" clId="{3A45601A-7C78-4075-870D-50C1EE0A65C6}" dt="2020-11-04T13:04:39.830" v="10" actId="478"/>
          <ac:picMkLst>
            <pc:docMk/>
            <pc:sldMk cId="1318926074" sldId="315"/>
            <ac:picMk id="3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A45601A-7C78-4075-870D-50C1EE0A65C6}" dt="2020-11-04T13:04:59.026" v="14"/>
        <pc:sldMkLst>
          <pc:docMk/>
          <pc:sldMk cId="864421642" sldId="316"/>
        </pc:sldMkLst>
        <pc:picChg chg="del">
          <ac:chgData name="James Clegg" userId="c6df1435-7a36-4b38-be4d-16e68e91152f" providerId="ADAL" clId="{3A45601A-7C78-4075-870D-50C1EE0A65C6}" dt="2020-11-04T13:04:46.135" v="12" actId="478"/>
          <ac:picMkLst>
            <pc:docMk/>
            <pc:sldMk cId="864421642" sldId="316"/>
            <ac:picMk id="2" creationId="{00000000-0000-0000-0000-000000000000}"/>
          </ac:picMkLst>
        </pc:picChg>
      </pc:sldChg>
    </pc:docChg>
  </pc:docChgLst>
  <pc:docChgLst>
    <pc:chgData name="James Clegg" userId="c6df1435-7a36-4b38-be4d-16e68e91152f" providerId="ADAL" clId="{35D4EFF9-AEFC-47E3-8852-97ECC9DB4C20}"/>
    <pc:docChg chg="undo redo custSel modSld">
      <pc:chgData name="James Clegg" userId="c6df1435-7a36-4b38-be4d-16e68e91152f" providerId="ADAL" clId="{35D4EFF9-AEFC-47E3-8852-97ECC9DB4C20}" dt="2020-11-04T09:56:04.088" v="187" actId="122"/>
      <pc:docMkLst>
        <pc:docMk/>
      </pc:docMkLst>
      <pc:sldChg chg="delSp modSp">
        <pc:chgData name="James Clegg" userId="c6df1435-7a36-4b38-be4d-16e68e91152f" providerId="ADAL" clId="{35D4EFF9-AEFC-47E3-8852-97ECC9DB4C20}" dt="2020-11-04T09:47:51.791" v="173" actId="208"/>
        <pc:sldMkLst>
          <pc:docMk/>
          <pc:sldMk cId="3939627984" sldId="300"/>
        </pc:sldMkLst>
        <pc:spChg chg="del">
          <ac:chgData name="James Clegg" userId="c6df1435-7a36-4b38-be4d-16e68e91152f" providerId="ADAL" clId="{35D4EFF9-AEFC-47E3-8852-97ECC9DB4C20}" dt="2020-11-02T15:46:31.634" v="114" actId="478"/>
          <ac:spMkLst>
            <pc:docMk/>
            <pc:sldMk cId="3939627984" sldId="300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7:51.791" v="173" actId="208"/>
          <ac:spMkLst>
            <pc:docMk/>
            <pc:sldMk cId="3939627984" sldId="300"/>
            <ac:spMk id="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7:51.791" v="173" actId="208"/>
          <ac:spMkLst>
            <pc:docMk/>
            <pc:sldMk cId="3939627984" sldId="300"/>
            <ac:spMk id="8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6:37.228" v="115" actId="207"/>
          <ac:spMkLst>
            <pc:docMk/>
            <pc:sldMk cId="3939627984" sldId="300"/>
            <ac:spMk id="12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6:40.395" v="116" actId="207"/>
          <ac:spMkLst>
            <pc:docMk/>
            <pc:sldMk cId="3939627984" sldId="300"/>
            <ac:spMk id="13" creationId="{00000000-0000-0000-0000-000000000000}"/>
          </ac:spMkLst>
        </pc:spChg>
      </pc:sldChg>
      <pc:sldChg chg="modSp">
        <pc:chgData name="James Clegg" userId="c6df1435-7a36-4b38-be4d-16e68e91152f" providerId="ADAL" clId="{35D4EFF9-AEFC-47E3-8852-97ECC9DB4C20}" dt="2020-11-02T15:48:23.257" v="132" actId="20577"/>
        <pc:sldMkLst>
          <pc:docMk/>
          <pc:sldMk cId="3782242679" sldId="301"/>
        </pc:sldMkLst>
        <pc:spChg chg="mod">
          <ac:chgData name="James Clegg" userId="c6df1435-7a36-4b38-be4d-16e68e91152f" providerId="ADAL" clId="{35D4EFF9-AEFC-47E3-8852-97ECC9DB4C20}" dt="2020-11-02T15:48:23.257" v="132" actId="20577"/>
          <ac:spMkLst>
            <pc:docMk/>
            <pc:sldMk cId="3782242679" sldId="301"/>
            <ac:spMk id="3" creationId="{00000000-0000-0000-0000-000000000000}"/>
          </ac:spMkLst>
        </pc:spChg>
      </pc:sldChg>
      <pc:sldChg chg="delSp modSp modAnim">
        <pc:chgData name="James Clegg" userId="c6df1435-7a36-4b38-be4d-16e68e91152f" providerId="ADAL" clId="{35D4EFF9-AEFC-47E3-8852-97ECC9DB4C20}" dt="2020-11-04T09:56:04.088" v="187" actId="122"/>
        <pc:sldMkLst>
          <pc:docMk/>
          <pc:sldMk cId="3195527484" sldId="304"/>
        </pc:sldMkLst>
        <pc:spChg chg="mod">
          <ac:chgData name="James Clegg" userId="c6df1435-7a36-4b38-be4d-16e68e91152f" providerId="ADAL" clId="{35D4EFF9-AEFC-47E3-8852-97ECC9DB4C20}" dt="2020-11-04T09:56:04.088" v="187" actId="122"/>
          <ac:spMkLst>
            <pc:docMk/>
            <pc:sldMk cId="3195527484" sldId="304"/>
            <ac:spMk id="2" creationId="{00000000-0000-0000-0000-000000000000}"/>
          </ac:spMkLst>
        </pc:spChg>
        <pc:spChg chg="del">
          <ac:chgData name="James Clegg" userId="c6df1435-7a36-4b38-be4d-16e68e91152f" providerId="ADAL" clId="{35D4EFF9-AEFC-47E3-8852-97ECC9DB4C20}" dt="2020-11-02T15:48:27.556" v="133" actId="478"/>
          <ac:spMkLst>
            <pc:docMk/>
            <pc:sldMk cId="3195527484" sldId="304"/>
            <ac:spMk id="5" creationId="{00000000-0000-0000-0000-000000000000}"/>
          </ac:spMkLst>
        </pc:spChg>
        <pc:picChg chg="mod">
          <ac:chgData name="James Clegg" userId="c6df1435-7a36-4b38-be4d-16e68e91152f" providerId="ADAL" clId="{35D4EFF9-AEFC-47E3-8852-97ECC9DB4C20}" dt="2020-11-04T09:55:29.364" v="183" actId="552"/>
          <ac:picMkLst>
            <pc:docMk/>
            <pc:sldMk cId="3195527484" sldId="304"/>
            <ac:picMk id="9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29.364" v="183" actId="552"/>
          <ac:picMkLst>
            <pc:docMk/>
            <pc:sldMk cId="3195527484" sldId="304"/>
            <ac:picMk id="10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32.752" v="184" actId="552"/>
          <ac:picMkLst>
            <pc:docMk/>
            <pc:sldMk cId="3195527484" sldId="304"/>
            <ac:picMk id="11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32.752" v="184" actId="552"/>
          <ac:picMkLst>
            <pc:docMk/>
            <pc:sldMk cId="3195527484" sldId="304"/>
            <ac:picMk id="12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4T09:55:32.752" v="184" actId="552"/>
          <ac:picMkLst>
            <pc:docMk/>
            <pc:sldMk cId="3195527484" sldId="304"/>
            <ac:picMk id="13" creationId="{00000000-0000-0000-0000-000000000000}"/>
          </ac:picMkLst>
        </pc:picChg>
      </pc:sldChg>
      <pc:sldChg chg="delSp modSp">
        <pc:chgData name="James Clegg" userId="c6df1435-7a36-4b38-be4d-16e68e91152f" providerId="ADAL" clId="{35D4EFF9-AEFC-47E3-8852-97ECC9DB4C20}" dt="2020-11-04T09:36:46.858" v="135" actId="403"/>
        <pc:sldMkLst>
          <pc:docMk/>
          <pc:sldMk cId="1690022996" sldId="306"/>
        </pc:sldMkLst>
        <pc:spChg chg="mod">
          <ac:chgData name="James Clegg" userId="c6df1435-7a36-4b38-be4d-16e68e91152f" providerId="ADAL" clId="{35D4EFF9-AEFC-47E3-8852-97ECC9DB4C20}" dt="2020-11-04T09:36:46.858" v="135" actId="403"/>
          <ac:spMkLst>
            <pc:docMk/>
            <pc:sldMk cId="1690022996" sldId="306"/>
            <ac:spMk id="2" creationId="{00000000-0000-0000-0000-000000000000}"/>
          </ac:spMkLst>
        </pc:spChg>
        <pc:spChg chg="del">
          <ac:chgData name="James Clegg" userId="c6df1435-7a36-4b38-be4d-16e68e91152f" providerId="ADAL" clId="{35D4EFF9-AEFC-47E3-8852-97ECC9DB4C20}" dt="2020-11-02T15:42:34.827" v="0" actId="478"/>
          <ac:spMkLst>
            <pc:docMk/>
            <pc:sldMk cId="1690022996" sldId="306"/>
            <ac:spMk id="4" creationId="{00000000-0000-0000-0000-000000000000}"/>
          </ac:spMkLst>
        </pc:spChg>
      </pc:sldChg>
      <pc:sldChg chg="delSp modSp modAnim">
        <pc:chgData name="James Clegg" userId="c6df1435-7a36-4b38-be4d-16e68e91152f" providerId="ADAL" clId="{35D4EFF9-AEFC-47E3-8852-97ECC9DB4C20}" dt="2020-11-04T09:38:34.486" v="138" actId="552"/>
        <pc:sldMkLst>
          <pc:docMk/>
          <pc:sldMk cId="3104150363" sldId="307"/>
        </pc:sldMkLst>
        <pc:spChg chg="del">
          <ac:chgData name="James Clegg" userId="c6df1435-7a36-4b38-be4d-16e68e91152f" providerId="ADAL" clId="{35D4EFF9-AEFC-47E3-8852-97ECC9DB4C20}" dt="2020-11-02T15:42:38.504" v="1" actId="478"/>
          <ac:spMkLst>
            <pc:docMk/>
            <pc:sldMk cId="3104150363" sldId="307"/>
            <ac:spMk id="4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5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4.486" v="138" actId="552"/>
          <ac:spMkLst>
            <pc:docMk/>
            <pc:sldMk cId="3104150363" sldId="307"/>
            <ac:spMk id="21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1.283" v="137" actId="12788"/>
          <ac:spMkLst>
            <pc:docMk/>
            <pc:sldMk cId="3104150363" sldId="307"/>
            <ac:spMk id="22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4.486" v="138" actId="552"/>
          <ac:spMkLst>
            <pc:docMk/>
            <pc:sldMk cId="3104150363" sldId="307"/>
            <ac:spMk id="2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31.283" v="137" actId="12788"/>
          <ac:spMkLst>
            <pc:docMk/>
            <pc:sldMk cId="3104150363" sldId="307"/>
            <ac:spMk id="24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25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2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27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29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3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38:26.966" v="136" actId="555"/>
          <ac:spMkLst>
            <pc:docMk/>
            <pc:sldMk cId="3104150363" sldId="307"/>
            <ac:spMk id="40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2:54.933" v="22" actId="1035"/>
          <ac:spMkLst>
            <pc:docMk/>
            <pc:sldMk cId="3104150363" sldId="307"/>
            <ac:spMk id="43" creationId="{00000000-0000-0000-0000-000000000000}"/>
          </ac:spMkLst>
        </pc:spChg>
      </pc:sldChg>
      <pc:sldChg chg="addSp delSp modSp addAnim delAnim modAnim">
        <pc:chgData name="James Clegg" userId="c6df1435-7a36-4b38-be4d-16e68e91152f" providerId="ADAL" clId="{35D4EFF9-AEFC-47E3-8852-97ECC9DB4C20}" dt="2020-11-04T09:40:51.946" v="147" actId="1037"/>
        <pc:sldMkLst>
          <pc:docMk/>
          <pc:sldMk cId="2767345180" sldId="308"/>
        </pc:sldMkLst>
        <pc:spChg chg="del">
          <ac:chgData name="James Clegg" userId="c6df1435-7a36-4b38-be4d-16e68e91152f" providerId="ADAL" clId="{35D4EFF9-AEFC-47E3-8852-97ECC9DB4C20}" dt="2020-11-02T15:43:28.220" v="29" actId="478"/>
          <ac:spMkLst>
            <pc:docMk/>
            <pc:sldMk cId="2767345180" sldId="308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0:51.946" v="147" actId="1037"/>
          <ac:spMkLst>
            <pc:docMk/>
            <pc:sldMk cId="2767345180" sldId="308"/>
            <ac:spMk id="4" creationId="{00000000-0000-0000-0000-000000000000}"/>
          </ac:spMkLst>
        </pc:spChg>
        <pc:spChg chg="add del mod">
          <ac:chgData name="James Clegg" userId="c6df1435-7a36-4b38-be4d-16e68e91152f" providerId="ADAL" clId="{35D4EFF9-AEFC-47E3-8852-97ECC9DB4C20}" dt="2020-11-02T15:43:38.951" v="31" actId="207"/>
          <ac:spMkLst>
            <pc:docMk/>
            <pc:sldMk cId="2767345180" sldId="308"/>
            <ac:spMk id="6" creationId="{00000000-0000-0000-0000-000000000000}"/>
          </ac:spMkLst>
        </pc:spChg>
      </pc:sldChg>
      <pc:sldChg chg="addSp delSp modSp modAnim">
        <pc:chgData name="James Clegg" userId="c6df1435-7a36-4b38-be4d-16e68e91152f" providerId="ADAL" clId="{35D4EFF9-AEFC-47E3-8852-97ECC9DB4C20}" dt="2020-11-04T09:42:29.367" v="166" actId="552"/>
        <pc:sldMkLst>
          <pc:docMk/>
          <pc:sldMk cId="3866536672" sldId="309"/>
        </pc:sldMkLst>
        <pc:spChg chg="del">
          <ac:chgData name="James Clegg" userId="c6df1435-7a36-4b38-be4d-16e68e91152f" providerId="ADAL" clId="{35D4EFF9-AEFC-47E3-8852-97ECC9DB4C20}" dt="2020-11-02T15:43:44.718" v="34" actId="478"/>
          <ac:spMkLst>
            <pc:docMk/>
            <pc:sldMk cId="3866536672" sldId="309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2:29.367" v="166" actId="552"/>
          <ac:spMkLst>
            <pc:docMk/>
            <pc:sldMk cId="3866536672" sldId="309"/>
            <ac:spMk id="6" creationId="{00000000-0000-0000-0000-000000000000}"/>
          </ac:spMkLst>
        </pc:spChg>
        <pc:spChg chg="add mod">
          <ac:chgData name="James Clegg" userId="c6df1435-7a36-4b38-be4d-16e68e91152f" providerId="ADAL" clId="{35D4EFF9-AEFC-47E3-8852-97ECC9DB4C20}" dt="2020-11-04T09:42:29.367" v="166" actId="552"/>
          <ac:spMkLst>
            <pc:docMk/>
            <pc:sldMk cId="3866536672" sldId="309"/>
            <ac:spMk id="12" creationId="{9F0DD491-77FD-44B3-8033-5A5FE5E3B0C9}"/>
          </ac:spMkLst>
        </pc:spChg>
      </pc:sldChg>
      <pc:sldChg chg="delSp modSp modAnim">
        <pc:chgData name="James Clegg" userId="c6df1435-7a36-4b38-be4d-16e68e91152f" providerId="ADAL" clId="{35D4EFF9-AEFC-47E3-8852-97ECC9DB4C20}" dt="2020-11-04T09:44:08.040" v="169" actId="14100"/>
        <pc:sldMkLst>
          <pc:docMk/>
          <pc:sldMk cId="99597454" sldId="310"/>
        </pc:sldMkLst>
        <pc:spChg chg="del">
          <ac:chgData name="James Clegg" userId="c6df1435-7a36-4b38-be4d-16e68e91152f" providerId="ADAL" clId="{35D4EFF9-AEFC-47E3-8852-97ECC9DB4C20}" dt="2020-11-02T15:43:50.733" v="36" actId="478"/>
          <ac:spMkLst>
            <pc:docMk/>
            <pc:sldMk cId="99597454" sldId="310"/>
            <ac:spMk id="5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3:53.889" v="37" actId="207"/>
          <ac:spMkLst>
            <pc:docMk/>
            <pc:sldMk cId="99597454" sldId="310"/>
            <ac:spMk id="11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3:54.817" v="167"/>
          <ac:spMkLst>
            <pc:docMk/>
            <pc:sldMk cId="99597454" sldId="310"/>
            <ac:spMk id="12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4:08.040" v="169" actId="14100"/>
          <ac:spMkLst>
            <pc:docMk/>
            <pc:sldMk cId="99597454" sldId="310"/>
            <ac:spMk id="13" creationId="{00000000-0000-0000-0000-000000000000}"/>
          </ac:spMkLst>
        </pc:spChg>
      </pc:sldChg>
      <pc:sldChg chg="addSp delSp modSp modAnim">
        <pc:chgData name="James Clegg" userId="c6df1435-7a36-4b38-be4d-16e68e91152f" providerId="ADAL" clId="{35D4EFF9-AEFC-47E3-8852-97ECC9DB4C20}" dt="2020-11-04T09:45:34.296" v="170"/>
        <pc:sldMkLst>
          <pc:docMk/>
          <pc:sldMk cId="3199290287" sldId="311"/>
        </pc:sldMkLst>
        <pc:spChg chg="add del">
          <ac:chgData name="James Clegg" userId="c6df1435-7a36-4b38-be4d-16e68e91152f" providerId="ADAL" clId="{35D4EFF9-AEFC-47E3-8852-97ECC9DB4C20}" dt="2020-11-02T15:45:15.080" v="90" actId="478"/>
          <ac:spMkLst>
            <pc:docMk/>
            <pc:sldMk cId="3199290287" sldId="311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5:46.760" v="97" actId="207"/>
          <ac:spMkLst>
            <pc:docMk/>
            <pc:sldMk cId="3199290287" sldId="311"/>
            <ac:spMk id="6" creationId="{00000000-0000-0000-0000-000000000000}"/>
          </ac:spMkLst>
        </pc:spChg>
      </pc:sldChg>
      <pc:sldChg chg="addSp delSp modSp">
        <pc:chgData name="James Clegg" userId="c6df1435-7a36-4b38-be4d-16e68e91152f" providerId="ADAL" clId="{35D4EFF9-AEFC-47E3-8852-97ECC9DB4C20}" dt="2020-11-02T15:45:10.459" v="86" actId="2085"/>
        <pc:sldMkLst>
          <pc:docMk/>
          <pc:sldMk cId="1648810474" sldId="312"/>
        </pc:sldMkLst>
        <pc:spChg chg="add del">
          <ac:chgData name="James Clegg" userId="c6df1435-7a36-4b38-be4d-16e68e91152f" providerId="ADAL" clId="{35D4EFF9-AEFC-47E3-8852-97ECC9DB4C20}" dt="2020-11-02T15:45:09.538" v="85" actId="478"/>
          <ac:spMkLst>
            <pc:docMk/>
            <pc:sldMk cId="1648810474" sldId="312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2T15:45:10.459" v="86" actId="2085"/>
          <ac:spMkLst>
            <pc:docMk/>
            <pc:sldMk cId="1648810474" sldId="312"/>
            <ac:spMk id="6" creationId="{00000000-0000-0000-0000-000000000000}"/>
          </ac:spMkLst>
        </pc:spChg>
      </pc:sldChg>
      <pc:sldChg chg="addSp delSp modSp modAnim">
        <pc:chgData name="James Clegg" userId="c6df1435-7a36-4b38-be4d-16e68e91152f" providerId="ADAL" clId="{35D4EFF9-AEFC-47E3-8852-97ECC9DB4C20}" dt="2020-11-04T09:45:47.859" v="172" actId="6549"/>
        <pc:sldMkLst>
          <pc:docMk/>
          <pc:sldMk cId="109660384" sldId="313"/>
        </pc:sldMkLst>
        <pc:spChg chg="add del">
          <ac:chgData name="James Clegg" userId="c6df1435-7a36-4b38-be4d-16e68e91152f" providerId="ADAL" clId="{35D4EFF9-AEFC-47E3-8852-97ECC9DB4C20}" dt="2020-11-02T15:46:01.505" v="107" actId="478"/>
          <ac:spMkLst>
            <pc:docMk/>
            <pc:sldMk cId="109660384" sldId="313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5:47.859" v="172" actId="6549"/>
          <ac:spMkLst>
            <pc:docMk/>
            <pc:sldMk cId="109660384" sldId="313"/>
            <ac:spMk id="6" creationId="{00000000-0000-0000-0000-000000000000}"/>
          </ac:spMkLst>
        </pc:spChg>
      </pc:sldChg>
      <pc:sldChg chg="delSp modSp modAnim">
        <pc:chgData name="James Clegg" userId="c6df1435-7a36-4b38-be4d-16e68e91152f" providerId="ADAL" clId="{35D4EFF9-AEFC-47E3-8852-97ECC9DB4C20}" dt="2020-11-04T09:52:53.935" v="181"/>
        <pc:sldMkLst>
          <pc:docMk/>
          <pc:sldMk cId="2780103971" sldId="314"/>
        </pc:sldMkLst>
        <pc:spChg chg="del">
          <ac:chgData name="James Clegg" userId="c6df1435-7a36-4b38-be4d-16e68e91152f" providerId="ADAL" clId="{35D4EFF9-AEFC-47E3-8852-97ECC9DB4C20}" dt="2020-11-02T15:48:13.017" v="127" actId="478"/>
          <ac:spMkLst>
            <pc:docMk/>
            <pc:sldMk cId="2780103971" sldId="314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2:46.379" v="180" actId="207"/>
          <ac:spMkLst>
            <pc:docMk/>
            <pc:sldMk cId="2780103971" sldId="314"/>
            <ac:spMk id="7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2:46.379" v="180" actId="207"/>
          <ac:spMkLst>
            <pc:docMk/>
            <pc:sldMk cId="2780103971" sldId="314"/>
            <ac:spMk id="47" creationId="{00000000-0000-0000-0000-000000000000}"/>
          </ac:spMkLst>
        </pc:spChg>
      </pc:sldChg>
      <pc:sldChg chg="delSp modSp">
        <pc:chgData name="James Clegg" userId="c6df1435-7a36-4b38-be4d-16e68e91152f" providerId="ADAL" clId="{35D4EFF9-AEFC-47E3-8852-97ECC9DB4C20}" dt="2020-11-04T09:51:05.379" v="179" actId="1076"/>
        <pc:sldMkLst>
          <pc:docMk/>
          <pc:sldMk cId="1318926074" sldId="315"/>
        </pc:sldMkLst>
        <pc:spChg chg="del">
          <ac:chgData name="James Clegg" userId="c6df1435-7a36-4b38-be4d-16e68e91152f" providerId="ADAL" clId="{35D4EFF9-AEFC-47E3-8852-97ECC9DB4C20}" dt="2020-11-02T15:47:00.451" v="119" actId="478"/>
          <ac:spMkLst>
            <pc:docMk/>
            <pc:sldMk cId="1318926074" sldId="315"/>
            <ac:spMk id="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8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0:55.898" v="177" actId="1076"/>
          <ac:spMkLst>
            <pc:docMk/>
            <pc:sldMk cId="1318926074" sldId="315"/>
            <ac:spMk id="9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13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1:05.379" v="179" actId="1076"/>
          <ac:spMkLst>
            <pc:docMk/>
            <pc:sldMk cId="1318926074" sldId="315"/>
            <ac:spMk id="14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16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48:01.569" v="174" actId="208"/>
          <ac:spMkLst>
            <pc:docMk/>
            <pc:sldMk cId="1318926074" sldId="315"/>
            <ac:spMk id="19" creationId="{00000000-0000-0000-0000-000000000000}"/>
          </ac:spMkLst>
        </pc:spChg>
        <pc:spChg chg="mod">
          <ac:chgData name="James Clegg" userId="c6df1435-7a36-4b38-be4d-16e68e91152f" providerId="ADAL" clId="{35D4EFF9-AEFC-47E3-8852-97ECC9DB4C20}" dt="2020-11-04T09:51:01.990" v="178" actId="1076"/>
          <ac:spMkLst>
            <pc:docMk/>
            <pc:sldMk cId="1318926074" sldId="315"/>
            <ac:spMk id="20" creationId="{00000000-0000-0000-0000-000000000000}"/>
          </ac:spMkLst>
        </pc:spChg>
        <pc:graphicFrameChg chg="mod">
          <ac:chgData name="James Clegg" userId="c6df1435-7a36-4b38-be4d-16e68e91152f" providerId="ADAL" clId="{35D4EFF9-AEFC-47E3-8852-97ECC9DB4C20}" dt="2020-11-04T09:50:43.527" v="175" actId="554"/>
          <ac:graphicFrameMkLst>
            <pc:docMk/>
            <pc:sldMk cId="1318926074" sldId="315"/>
            <ac:graphicFrameMk id="18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35D4EFF9-AEFC-47E3-8852-97ECC9DB4C20}" dt="2020-11-04T09:50:48.758" v="176" actId="14100"/>
          <ac:graphicFrameMkLst>
            <pc:docMk/>
            <pc:sldMk cId="1318926074" sldId="315"/>
            <ac:graphicFrameMk id="27" creationId="{00000000-0000-0000-0000-000000000000}"/>
          </ac:graphicFrameMkLst>
        </pc:graphicFrameChg>
        <pc:picChg chg="mod">
          <ac:chgData name="James Clegg" userId="c6df1435-7a36-4b38-be4d-16e68e91152f" providerId="ADAL" clId="{35D4EFF9-AEFC-47E3-8852-97ECC9DB4C20}" dt="2020-11-02T15:47:39.607" v="122" actId="14826"/>
          <ac:picMkLst>
            <pc:docMk/>
            <pc:sldMk cId="1318926074" sldId="315"/>
            <ac:picMk id="22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2T15:48:07.696" v="126" actId="14826"/>
          <ac:picMkLst>
            <pc:docMk/>
            <pc:sldMk cId="1318926074" sldId="315"/>
            <ac:picMk id="24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2T15:47:54.102" v="123" actId="14826"/>
          <ac:picMkLst>
            <pc:docMk/>
            <pc:sldMk cId="1318926074" sldId="315"/>
            <ac:picMk id="26" creationId="{00000000-0000-0000-0000-000000000000}"/>
          </ac:picMkLst>
        </pc:picChg>
        <pc:picChg chg="mod">
          <ac:chgData name="James Clegg" userId="c6df1435-7a36-4b38-be4d-16e68e91152f" providerId="ADAL" clId="{35D4EFF9-AEFC-47E3-8852-97ECC9DB4C20}" dt="2020-11-02T15:48:07.696" v="126" actId="14826"/>
          <ac:picMkLst>
            <pc:docMk/>
            <pc:sldMk cId="1318926074" sldId="315"/>
            <ac:picMk id="28" creationId="{00000000-0000-0000-0000-000000000000}"/>
          </ac:picMkLst>
        </pc:picChg>
      </pc:sldChg>
      <pc:sldChg chg="modSp">
        <pc:chgData name="James Clegg" userId="c6df1435-7a36-4b38-be4d-16e68e91152f" providerId="ADAL" clId="{35D4EFF9-AEFC-47E3-8852-97ECC9DB4C20}" dt="2020-11-02T15:48:20.308" v="130" actId="20577"/>
        <pc:sldMkLst>
          <pc:docMk/>
          <pc:sldMk cId="864421642" sldId="316"/>
        </pc:sldMkLst>
        <pc:spChg chg="mod">
          <ac:chgData name="James Clegg" userId="c6df1435-7a36-4b38-be4d-16e68e91152f" providerId="ADAL" clId="{35D4EFF9-AEFC-47E3-8852-97ECC9DB4C20}" dt="2020-11-02T15:48:20.308" v="130" actId="20577"/>
          <ac:spMkLst>
            <pc:docMk/>
            <pc:sldMk cId="864421642" sldId="31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10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775" y="1079404"/>
            <a:ext cx="6744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21.01.21</a:t>
            </a:r>
          </a:p>
          <a:p>
            <a:endParaRPr lang="en-GB" sz="3200" u="sng" dirty="0"/>
          </a:p>
          <a:p>
            <a:r>
              <a:rPr lang="en-GB" sz="3200" u="sng" dirty="0" smtClean="0"/>
              <a:t>Maths</a:t>
            </a:r>
          </a:p>
          <a:p>
            <a:endParaRPr lang="en-GB" sz="3200" u="sng" dirty="0"/>
          </a:p>
          <a:p>
            <a:r>
              <a:rPr lang="en-GB" sz="3200" u="sng" dirty="0" smtClean="0"/>
              <a:t>WALT understand division by 3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09068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2" y="3687955"/>
            <a:ext cx="2283887" cy="8770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8" y="3687955"/>
            <a:ext cx="2283887" cy="8770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1" y="3687955"/>
            <a:ext cx="2283887" cy="8770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175434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1904386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888911"/>
            <a:ext cx="1052376" cy="83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shared equally between 3 plates.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cakes on each plate.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blipFill>
                <a:blip r:embed="rId8"/>
                <a:stretch>
                  <a:fillRect l="-1679" t="-1071" b="-2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150383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110090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112994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175434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206386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1827001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73117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131653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112994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206386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1854936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1814643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1836206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1817547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1910939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1879987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451694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131653"/>
            <a:ext cx="983593" cy="8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2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559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1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0539 0.26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4132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8229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9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9496 0.25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29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2533 0.37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283 0.3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18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1337 0.27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5209 0.271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4375 0.3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30399 0.2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36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4149 0.32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2014 0.234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117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0538 0.324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6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264 0.228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4167 0.218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9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5989 0.3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78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9496 0.356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243 0.22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14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50555 0.21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10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6" y="4151242"/>
            <a:ext cx="1914372" cy="7351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6" y="3849444"/>
            <a:ext cx="1914372" cy="7351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76" y="2950656"/>
            <a:ext cx="1914372" cy="7351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2767591"/>
            <a:ext cx="1914372" cy="735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78" y="2946145"/>
            <a:ext cx="1914372" cy="735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8" y="4269489"/>
            <a:ext cx="1914372" cy="7351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37" y="3925953"/>
            <a:ext cx="1914372" cy="735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divided into groups of 3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plates of 3 cakes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blipFill>
                <a:blip r:embed="rId6"/>
                <a:stretch>
                  <a:fillRect l="-1679" t="-1071" b="-2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175434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1904386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888911"/>
            <a:ext cx="1052376" cy="832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150383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110090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112994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175434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206386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1827001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73117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131653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112994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206386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1854936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1814643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1836206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1817547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1910939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1879987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451694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131653"/>
            <a:ext cx="983593" cy="8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698 0.408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20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8212 0.3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2118 0.21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1024 0.2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14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12934 0.121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60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1215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9775 0.35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78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3715 0.2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34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389 0.25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3056 0.2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1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9687 0.099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9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00954 0.2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295 0.335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67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25 0.4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0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2066 0.338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8004 0.139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69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4201 0.22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138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6285 0.230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7292 0.286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430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3646 0.2692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53152"/>
              </p:ext>
            </p:extLst>
          </p:nvPr>
        </p:nvGraphicFramePr>
        <p:xfrm>
          <a:off x="1012153" y="1990998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623">
                  <a:extLst>
                    <a:ext uri="{9D8B030D-6E8A-4147-A177-3AD203B41FA5}">
                      <a16:colId xmlns:a16="http://schemas.microsoft.com/office/drawing/2014/main" xmlns="" val="2295539228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77133570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335732260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405694377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1176160744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349820129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114161386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2237777189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391093083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xmlns="" val="285146538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855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bar model shows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  <a:blipFill>
                <a:blip r:embed="rId5"/>
                <a:stretch>
                  <a:fillRect l="-2605" t="-11628" r="-13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45619"/>
              </p:ext>
            </p:extLst>
          </p:nvPr>
        </p:nvGraphicFramePr>
        <p:xfrm>
          <a:off x="1012153" y="4455529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xmlns="" val="2295539228"/>
                    </a:ext>
                  </a:extLst>
                </a:gridCol>
                <a:gridCol w="2278744">
                  <a:extLst>
                    <a:ext uri="{9D8B030D-6E8A-4147-A177-3AD203B41FA5}">
                      <a16:colId xmlns:a16="http://schemas.microsoft.com/office/drawing/2014/main" xmlns="" val="69229437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xmlns="" val="3534368593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855306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238913" y="-1771464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42865" y="932075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4238913" y="710977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42865" y="3414516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860" y="2983298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7704" y="312598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153" y="2971236"/>
            <a:ext cx="4160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groups of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454" y="5440420"/>
            <a:ext cx="4589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3 equal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534" y="7805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Arc 85"/>
          <p:cNvSpPr/>
          <p:nvPr/>
        </p:nvSpPr>
        <p:spPr>
          <a:xfrm flipH="1">
            <a:off x="1190199" y="2420221"/>
            <a:ext cx="808419" cy="1198669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7" name="Arc 86"/>
          <p:cNvSpPr/>
          <p:nvPr/>
        </p:nvSpPr>
        <p:spPr>
          <a:xfrm flipH="1">
            <a:off x="1998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8" name="Arc 87"/>
          <p:cNvSpPr/>
          <p:nvPr/>
        </p:nvSpPr>
        <p:spPr>
          <a:xfrm flipH="1">
            <a:off x="2790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9" name="Arc 88"/>
          <p:cNvSpPr/>
          <p:nvPr/>
        </p:nvSpPr>
        <p:spPr>
          <a:xfrm flipH="1">
            <a:off x="3582616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0" name="Arc 89"/>
          <p:cNvSpPr/>
          <p:nvPr/>
        </p:nvSpPr>
        <p:spPr>
          <a:xfrm flipH="1">
            <a:off x="4364691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1" name="Arc 90"/>
          <p:cNvSpPr/>
          <p:nvPr/>
        </p:nvSpPr>
        <p:spPr>
          <a:xfrm flipH="1">
            <a:off x="5138468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 flipH="1">
            <a:off x="5938765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3" name="Arc 92"/>
          <p:cNvSpPr/>
          <p:nvPr/>
        </p:nvSpPr>
        <p:spPr>
          <a:xfrm flipH="1">
            <a:off x="6735412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5" name="Arc 94"/>
          <p:cNvSpPr/>
          <p:nvPr/>
        </p:nvSpPr>
        <p:spPr>
          <a:xfrm>
            <a:off x="6730767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6" name="Arc 95"/>
          <p:cNvSpPr/>
          <p:nvPr/>
        </p:nvSpPr>
        <p:spPr>
          <a:xfrm>
            <a:off x="594266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7" name="Arc 96"/>
          <p:cNvSpPr/>
          <p:nvPr/>
        </p:nvSpPr>
        <p:spPr>
          <a:xfrm>
            <a:off x="516438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8" name="Arc 97"/>
          <p:cNvSpPr/>
          <p:nvPr/>
        </p:nvSpPr>
        <p:spPr>
          <a:xfrm>
            <a:off x="436009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9" name="Arc 98"/>
          <p:cNvSpPr/>
          <p:nvPr/>
        </p:nvSpPr>
        <p:spPr>
          <a:xfrm>
            <a:off x="356531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0" name="Arc 99"/>
          <p:cNvSpPr/>
          <p:nvPr/>
        </p:nvSpPr>
        <p:spPr>
          <a:xfrm>
            <a:off x="278183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198445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2" name="Arc 101"/>
          <p:cNvSpPr/>
          <p:nvPr/>
        </p:nvSpPr>
        <p:spPr>
          <a:xfrm>
            <a:off x="121080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  <a:blipFill>
                <a:blip r:embed="rId5"/>
                <a:stretch>
                  <a:fillRect l="-9326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7556672" y="35702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5634" y="3135099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195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626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6746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757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7093" y="3165595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5749" y="3165595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3847" y="3165595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2828" y="3165595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7635" y="3165595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45634" y="5160860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2195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0626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6746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757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47093" y="5191356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85749" y="5191356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03847" y="5191356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828" y="5191356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7635" y="5191356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19072" y="425673"/>
            <a:ext cx="44560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baker has 24 tarts.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puts 3 tarts into each box.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boxes can he fill?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31" y="1054168"/>
            <a:ext cx="2776841" cy="883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7" grpId="0"/>
      <p:bldP spid="109" grpId="0"/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7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2031" y="55001"/>
            <a:ext cx="2825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Your Task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88"/>
          <a:stretch/>
        </p:blipFill>
        <p:spPr>
          <a:xfrm>
            <a:off x="66235" y="2346178"/>
            <a:ext cx="4541601" cy="4402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8"/>
          <a:stretch/>
        </p:blipFill>
        <p:spPr>
          <a:xfrm>
            <a:off x="4607836" y="272762"/>
            <a:ext cx="4621168" cy="1236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22151"/>
          <a:stretch/>
        </p:blipFill>
        <p:spPr>
          <a:xfrm>
            <a:off x="4461527" y="1665963"/>
            <a:ext cx="4621168" cy="2239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8"/>
          <a:stretch/>
        </p:blipFill>
        <p:spPr>
          <a:xfrm>
            <a:off x="4607836" y="4172754"/>
            <a:ext cx="4541601" cy="3342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88" y="167425"/>
            <a:ext cx="433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Complete these calculations</a:t>
            </a:r>
          </a:p>
          <a:p>
            <a:r>
              <a:rPr lang="en-GB" sz="2400" dirty="0" smtClean="0"/>
              <a:t>21÷ 3= </a:t>
            </a:r>
          </a:p>
          <a:p>
            <a:r>
              <a:rPr lang="en-GB" sz="2400" dirty="0" smtClean="0"/>
              <a:t>18 ÷ 3 = </a:t>
            </a:r>
          </a:p>
          <a:p>
            <a:r>
              <a:rPr lang="en-GB" sz="2400" dirty="0" smtClean="0"/>
              <a:t>15 ÷ 3 = </a:t>
            </a:r>
          </a:p>
          <a:p>
            <a:r>
              <a:rPr lang="en-GB" sz="2400" dirty="0" smtClean="0"/>
              <a:t>27 ÷ 3 = </a:t>
            </a:r>
          </a:p>
          <a:p>
            <a:r>
              <a:rPr lang="en-GB" sz="2400" dirty="0" smtClean="0"/>
              <a:t>33 ÷ 3 =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8546" y="582768"/>
            <a:ext cx="203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  <a:r>
              <a:rPr lang="en-GB" sz="2400" dirty="0" smtClean="0"/>
              <a:t> ÷ 3 = 30 </a:t>
            </a:r>
          </a:p>
          <a:p>
            <a:r>
              <a:rPr lang="en-GB" sz="2400" dirty="0" smtClean="0"/>
              <a:t>? ÷ 3 = 15</a:t>
            </a:r>
          </a:p>
          <a:p>
            <a:r>
              <a:rPr lang="en-GB" sz="2400" dirty="0" smtClean="0"/>
              <a:t>? ÷ 21 = 7  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30895" y="70389"/>
            <a:ext cx="378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your counters to help you…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" y="162630"/>
            <a:ext cx="6724095" cy="6592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772" y="176380"/>
            <a:ext cx="319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Challenge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7511" y="481081"/>
                <a:ext cx="7471777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When you add three consecutive numbers, the total can always be divided equally by 3 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Is this statement correct?</a:t>
                </a:r>
              </a:p>
              <a:p>
                <a:endParaRPr lang="en-GB" sz="2800" dirty="0"/>
              </a:p>
              <a:p>
                <a:r>
                  <a:rPr lang="en-GB" sz="3600" dirty="0"/>
                  <a:t>1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3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6</a:t>
                </a:r>
              </a:p>
              <a:p>
                <a:r>
                  <a:rPr lang="en-GB" sz="3600" dirty="0"/>
                  <a:t>5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6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7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18</a:t>
                </a:r>
              </a:p>
              <a:p>
                <a:r>
                  <a:rPr lang="en-GB" sz="3600" dirty="0"/>
                  <a:t>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10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11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30</a:t>
                </a:r>
              </a:p>
              <a:p>
                <a:endParaRPr lang="en-GB" sz="2800" dirty="0"/>
              </a:p>
              <a:p>
                <a:pPr algn="ctr"/>
                <a:r>
                  <a:rPr lang="en-GB" sz="2800" dirty="0"/>
                  <a:t>Is it possible to make every multiple of 3 using a sum of 3 consecutive numbers?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81081"/>
                <a:ext cx="7471777" cy="5201424"/>
              </a:xfrm>
              <a:prstGeom prst="rect">
                <a:avLst/>
              </a:prstGeom>
              <a:blipFill>
                <a:blip r:embed="rId5"/>
                <a:stretch>
                  <a:fillRect l="-2447" t="-1172" r="-163" b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08" y="1879555"/>
            <a:ext cx="595721" cy="595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33" y="1904932"/>
            <a:ext cx="595721" cy="59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33" y="1607071"/>
            <a:ext cx="595721" cy="595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933302"/>
            <a:ext cx="595721" cy="595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632585"/>
            <a:ext cx="595721" cy="595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334724"/>
            <a:ext cx="595721" cy="595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41193" y="2621581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36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2</a:t>
                </a:r>
              </a:p>
              <a:p>
                <a:r>
                  <a:rPr lang="en-GB" sz="3600" dirty="0">
                    <a:solidFill>
                      <a:prstClr val="black"/>
                    </a:solidFill>
                  </a:rPr>
                  <a:t>18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6</a:t>
                </a:r>
              </a:p>
              <a:p>
                <a:r>
                  <a:rPr lang="en-GB" sz="3600" dirty="0">
                    <a:solidFill>
                      <a:prstClr val="black"/>
                    </a:solidFill>
                  </a:rPr>
                  <a:t>30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10</a:t>
                </a:r>
              </a:p>
              <a:p>
                <a:pPr lvl="0"/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93" y="2621581"/>
                <a:ext cx="4572000" cy="2308324"/>
              </a:xfrm>
              <a:prstGeom prst="rect">
                <a:avLst/>
              </a:prstGeom>
              <a:blipFill>
                <a:blip r:embed="rId7"/>
                <a:stretch>
                  <a:fillRect l="-4000" t="-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65654" y="165005"/>
            <a:ext cx="40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Answers to today’s challenge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14444 0.035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804041"/>
            <a:ext cx="73782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 does divide mean?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 other words for divide can you think of?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28" y="118600"/>
            <a:ext cx="4610743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Circle the multiples of 3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14       6       10      15      36       24        20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Here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are some cubes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many groups of 3 are there?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blipFill>
                <a:blip r:embed="rId4"/>
                <a:stretch>
                  <a:fillRect l="-1679" t="-1188" b="-2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0" y="4409878"/>
            <a:ext cx="523875" cy="523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4" y="4818737"/>
            <a:ext cx="523875" cy="523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8" y="4409879"/>
            <a:ext cx="523875" cy="52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9" y="4780438"/>
            <a:ext cx="523875" cy="52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6" y="4362702"/>
            <a:ext cx="523875" cy="52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7" y="4362702"/>
            <a:ext cx="523875" cy="52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4353149"/>
            <a:ext cx="523875" cy="523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4762008"/>
            <a:ext cx="523875" cy="523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6" y="4353150"/>
            <a:ext cx="5238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7" y="4353149"/>
            <a:ext cx="523875" cy="5238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4762008"/>
            <a:ext cx="523875" cy="523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05" y="435315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Circle the multiples of 3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14       6       10      15      36       24        20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Here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are some cubes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many groups of 3 are there?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blipFill>
                <a:blip r:embed="rId5"/>
                <a:stretch>
                  <a:fillRect l="-1679" t="-1188" b="-2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0" y="4409878"/>
            <a:ext cx="523875" cy="5238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4842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719021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4" y="4818737"/>
            <a:ext cx="523875" cy="523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8" y="4409879"/>
            <a:ext cx="523875" cy="52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9" y="4780438"/>
            <a:ext cx="523875" cy="52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6" y="4362702"/>
            <a:ext cx="523875" cy="52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7" y="4362702"/>
            <a:ext cx="523875" cy="52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4353149"/>
            <a:ext cx="523875" cy="52387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223200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4762008"/>
            <a:ext cx="523875" cy="523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6" y="4353150"/>
            <a:ext cx="5238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7" y="4353149"/>
            <a:ext cx="523875" cy="523875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5727379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4762008"/>
            <a:ext cx="523875" cy="523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05" y="4353150"/>
            <a:ext cx="523875" cy="5238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51842" y="9232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1855" y="92326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1842" y="146875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1855" y="14798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61280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379884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890528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827017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532411" y="542656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1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6" grpId="0" animBg="1"/>
      <p:bldP spid="4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children are playing a game.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need to divide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themselves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into three teams.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will be in each team?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2 children in each team.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281" y="1126004"/>
            <a:ext cx="1360235" cy="1622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8" y="1347229"/>
            <a:ext cx="1427798" cy="17607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1613873"/>
            <a:ext cx="1405916" cy="1695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0" y="1790831"/>
            <a:ext cx="1382571" cy="15189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122" y="1613873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386317" y="2844428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5789670" y="1615093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3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868 0.0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10538 0.2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0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83 -0.1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6962 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550" y="316855"/>
            <a:ext cx="7625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teams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children.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281" y="1126004"/>
            <a:ext cx="1360235" cy="1622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8" y="1347229"/>
            <a:ext cx="1427798" cy="1760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1613873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0" y="1790831"/>
            <a:ext cx="1382571" cy="151896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819291" y="1415479"/>
            <a:ext cx="3105261" cy="25530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4735132" y="1415478"/>
            <a:ext cx="3076457" cy="25530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0DD491-77FD-44B3-8033-5A5FE5E3B0C9}"/>
              </a:ext>
            </a:extLst>
          </p:cNvPr>
          <p:cNvSpPr txBox="1"/>
          <p:nvPr/>
        </p:nvSpPr>
        <p:spPr>
          <a:xfrm>
            <a:off x="695550" y="315444"/>
            <a:ext cx="7625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the children need to get into teams of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teams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will there be?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5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0720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11337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6528 -0.0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4982 0.0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2494" y="1283520"/>
            <a:ext cx="521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Shared into 3 equal teams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3908" y="402183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6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08" y="402183"/>
                <a:ext cx="2246811" cy="707886"/>
              </a:xfrm>
              <a:prstGeom prst="rect">
                <a:avLst/>
              </a:prstGeom>
              <a:blipFill>
                <a:blip r:embed="rId5"/>
                <a:stretch>
                  <a:fillRect l="-948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72493" y="3937156"/>
            <a:ext cx="50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Grouped into teams of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8253" y="1868295"/>
            <a:ext cx="3153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children in each team.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253" y="4521931"/>
            <a:ext cx="3275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groups of 3 children.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640"/>
          <a:stretch/>
        </p:blipFill>
        <p:spPr>
          <a:xfrm>
            <a:off x="872494" y="2022647"/>
            <a:ext cx="3764820" cy="1472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62" y="4652728"/>
            <a:ext cx="3307225" cy="128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74898" y="400065"/>
                <a:ext cx="9428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 2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898" y="400065"/>
                <a:ext cx="942887" cy="707886"/>
              </a:xfrm>
              <a:prstGeom prst="rect">
                <a:avLst/>
              </a:prstGeom>
              <a:blipFill>
                <a:blip r:embed="rId8"/>
                <a:stretch>
                  <a:fillRect t="-15517" r="-21935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5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21 cakes.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shared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equally between 3 plates.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are divided into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446117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4878" y="58880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38" y="1125332"/>
            <a:ext cx="1011106" cy="801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52" y="1085039"/>
            <a:ext cx="1011106" cy="897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53" y="1106602"/>
            <a:ext cx="983593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12" y="1087943"/>
            <a:ext cx="966398" cy="897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02" y="1181335"/>
            <a:ext cx="1062693" cy="801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" y="1150383"/>
            <a:ext cx="1052376" cy="832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46" y="1801950"/>
            <a:ext cx="1011106" cy="801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8" y="1748066"/>
            <a:ext cx="1011106" cy="897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35" y="1106602"/>
            <a:ext cx="983593" cy="897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64" y="1087943"/>
            <a:ext cx="966398" cy="897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80" y="1181335"/>
            <a:ext cx="1062693" cy="801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24" y="1150383"/>
            <a:ext cx="1052376" cy="832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73" y="1829885"/>
            <a:ext cx="1011106" cy="8013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22" y="1789592"/>
            <a:ext cx="1011106" cy="8976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47" y="1811155"/>
            <a:ext cx="983593" cy="897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8" y="1792496"/>
            <a:ext cx="966398" cy="897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92" y="1885888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34" y="1854936"/>
            <a:ext cx="1052376" cy="832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3" y="2426643"/>
            <a:ext cx="966398" cy="8976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59" y="1879335"/>
            <a:ext cx="1062693" cy="801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87" y="1863860"/>
            <a:ext cx="1052376" cy="832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8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8|3.8|3.8|6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7.7|0.8|0.6|15.5|5.9|5.1|4.7|4.1|4.9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7|1.6|2.1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3|2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7|12.1|2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8|3.1|2.7|2.1|2.1|2.7|2.9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6|2.7|0.6|2.3|0.5|2.2|0.5|1.8|0.5|1.8|0.5|2.1|0.8|11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.7|11.4|6.8|4.4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0.8|8.3|1.1|0.5|0.8|0.9|1.2|0.5|0.6|1|1.1|0.5|0.6|0.9|0.8|1|1|2.5|0.8|0.5|0.5|0.5|0.6|0.6|0.8|2.1|9.7|1|0.6|0.6|0.5|0.4|0.5|0.6|0.6|0.4|0.3|0.3|0.5|0.5|0.5|0.5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22d4c35-b548-4432-90ae-af4376e1c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21465</TotalTime>
  <Words>447</Words>
  <Application>Microsoft Office PowerPoint</Application>
  <PresentationFormat>On-screen Show (4:3)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Calibri</vt:lpstr>
      <vt:lpstr>Cambria Math</vt:lpstr>
      <vt:lpstr>Comic Sans MS</vt:lpstr>
      <vt:lpstr>KG Primary Penmanship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Vicky 2. Sanderson</cp:lastModifiedBy>
  <cp:revision>241</cp:revision>
  <dcterms:created xsi:type="dcterms:W3CDTF">2019-07-05T11:02:13Z</dcterms:created>
  <dcterms:modified xsi:type="dcterms:W3CDTF">2021-01-20T17:02:28Z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