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7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59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1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57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31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6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74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72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30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2933-2D15-4375-BA8C-3FC5046C8CB9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4CFA5-63D5-4F8E-962F-9A778587C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06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00376" y="981076"/>
            <a:ext cx="6119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>
                <a:latin typeface="Showcard Gothic" panose="04020904020102020604" pitchFamily="82" charset="0"/>
              </a:rPr>
              <a:t>Timetable</a:t>
            </a:r>
            <a:r>
              <a:rPr lang="en-GB" altLang="en-US"/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40858"/>
              </p:ext>
            </p:extLst>
          </p:nvPr>
        </p:nvGraphicFramePr>
        <p:xfrm>
          <a:off x="675975" y="406335"/>
          <a:ext cx="10768613" cy="6383808"/>
        </p:xfrm>
        <a:graphic>
          <a:graphicData uri="http://schemas.openxmlformats.org/drawingml/2006/table">
            <a:tbl>
              <a:tblPr/>
              <a:tblGrid>
                <a:gridCol w="1177719">
                  <a:extLst>
                    <a:ext uri="{9D8B030D-6E8A-4147-A177-3AD203B41FA5}">
                      <a16:colId xmlns:a16="http://schemas.microsoft.com/office/drawing/2014/main" val="1609269230"/>
                    </a:ext>
                  </a:extLst>
                </a:gridCol>
                <a:gridCol w="868318">
                  <a:extLst>
                    <a:ext uri="{9D8B030D-6E8A-4147-A177-3AD203B41FA5}">
                      <a16:colId xmlns:a16="http://schemas.microsoft.com/office/drawing/2014/main" val="1626911082"/>
                    </a:ext>
                  </a:extLst>
                </a:gridCol>
                <a:gridCol w="1090739">
                  <a:extLst>
                    <a:ext uri="{9D8B030D-6E8A-4147-A177-3AD203B41FA5}">
                      <a16:colId xmlns:a16="http://schemas.microsoft.com/office/drawing/2014/main" val="1033431898"/>
                    </a:ext>
                  </a:extLst>
                </a:gridCol>
                <a:gridCol w="617361">
                  <a:extLst>
                    <a:ext uri="{9D8B030D-6E8A-4147-A177-3AD203B41FA5}">
                      <a16:colId xmlns:a16="http://schemas.microsoft.com/office/drawing/2014/main" val="2562888018"/>
                    </a:ext>
                  </a:extLst>
                </a:gridCol>
                <a:gridCol w="230251">
                  <a:extLst>
                    <a:ext uri="{9D8B030D-6E8A-4147-A177-3AD203B41FA5}">
                      <a16:colId xmlns:a16="http://schemas.microsoft.com/office/drawing/2014/main" val="3490336887"/>
                    </a:ext>
                  </a:extLst>
                </a:gridCol>
                <a:gridCol w="913780">
                  <a:extLst>
                    <a:ext uri="{9D8B030D-6E8A-4147-A177-3AD203B41FA5}">
                      <a16:colId xmlns:a16="http://schemas.microsoft.com/office/drawing/2014/main" val="735116654"/>
                    </a:ext>
                  </a:extLst>
                </a:gridCol>
                <a:gridCol w="2170609">
                  <a:extLst>
                    <a:ext uri="{9D8B030D-6E8A-4147-A177-3AD203B41FA5}">
                      <a16:colId xmlns:a16="http://schemas.microsoft.com/office/drawing/2014/main" val="2944559286"/>
                    </a:ext>
                  </a:extLst>
                </a:gridCol>
                <a:gridCol w="253882">
                  <a:extLst>
                    <a:ext uri="{9D8B030D-6E8A-4147-A177-3AD203B41FA5}">
                      <a16:colId xmlns:a16="http://schemas.microsoft.com/office/drawing/2014/main" val="977539175"/>
                    </a:ext>
                  </a:extLst>
                </a:gridCol>
                <a:gridCol w="800408">
                  <a:extLst>
                    <a:ext uri="{9D8B030D-6E8A-4147-A177-3AD203B41FA5}">
                      <a16:colId xmlns:a16="http://schemas.microsoft.com/office/drawing/2014/main" val="2760832564"/>
                    </a:ext>
                  </a:extLst>
                </a:gridCol>
                <a:gridCol w="922570">
                  <a:extLst>
                    <a:ext uri="{9D8B030D-6E8A-4147-A177-3AD203B41FA5}">
                      <a16:colId xmlns:a16="http://schemas.microsoft.com/office/drawing/2014/main" val="3698505558"/>
                    </a:ext>
                  </a:extLst>
                </a:gridCol>
                <a:gridCol w="640483">
                  <a:extLst>
                    <a:ext uri="{9D8B030D-6E8A-4147-A177-3AD203B41FA5}">
                      <a16:colId xmlns:a16="http://schemas.microsoft.com/office/drawing/2014/main" val="3877883389"/>
                    </a:ext>
                  </a:extLst>
                </a:gridCol>
                <a:gridCol w="273066">
                  <a:extLst>
                    <a:ext uri="{9D8B030D-6E8A-4147-A177-3AD203B41FA5}">
                      <a16:colId xmlns:a16="http://schemas.microsoft.com/office/drawing/2014/main" val="333111289"/>
                    </a:ext>
                  </a:extLst>
                </a:gridCol>
                <a:gridCol w="809427">
                  <a:extLst>
                    <a:ext uri="{9D8B030D-6E8A-4147-A177-3AD203B41FA5}">
                      <a16:colId xmlns:a16="http://schemas.microsoft.com/office/drawing/2014/main" val="3499518739"/>
                    </a:ext>
                  </a:extLst>
                </a:gridCol>
              </a:tblGrid>
              <a:tr h="1202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Assembly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Class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Text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44328" marR="4432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Reading lesson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English - Writing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44328" marR="4432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Humanities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History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Geography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918568"/>
                  </a:ext>
                </a:extLst>
              </a:tr>
              <a:tr h="1332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ED Shed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Handwriting Reading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Spelling 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Reading lesson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PE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ICT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(Mr.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Wilcox)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128973"/>
                  </a:ext>
                </a:extLst>
              </a:tr>
              <a:tr h="3134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ED Shed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Handwriting Reading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Spelling 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Text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4945" algn="l"/>
                        </a:tabLs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571285"/>
                  </a:ext>
                </a:extLst>
              </a:tr>
              <a:tr h="98980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4945" algn="l"/>
                        </a:tabLs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Reading lesson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English - Writing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Games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(week 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13530"/>
                  </a:ext>
                </a:extLst>
              </a:tr>
              <a:tr h="1010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Thurs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ED Shed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Handwriting Reading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Spelling 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Maths 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Text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Reading lesson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English - Writing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Master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Humanities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History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Geography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871036"/>
                  </a:ext>
                </a:extLst>
              </a:tr>
              <a:tr h="11877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Fri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ED Shed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Handwriting Reading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Spelling 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Text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Dictation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PSHE</a:t>
                      </a:r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Music</a:t>
                      </a:r>
                      <a:endParaRPr lang="en-GB" sz="1200" b="1" kern="12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(week 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ART/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DT</a:t>
                      </a:r>
                      <a:endParaRPr lang="en-GB" sz="1200" b="1" kern="12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Assembly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2.45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3.15 </a:t>
                      </a:r>
                    </a:p>
                  </a:txBody>
                  <a:tcPr marL="44328" marR="4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45541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57948" y="181932"/>
            <a:ext cx="825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8.45-9.05</a:t>
            </a:r>
            <a:endParaRPr lang="en-GB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2948727" y="181932"/>
            <a:ext cx="825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9.05-10.15</a:t>
            </a:r>
            <a:endParaRPr lang="en-GB" sz="1100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3960114" y="410312"/>
            <a:ext cx="1116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10.30 – 10.45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4649079" y="158463"/>
            <a:ext cx="967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10.45 – </a:t>
            </a:r>
            <a:r>
              <a:rPr lang="en-GB" sz="1100" dirty="0" smtClean="0"/>
              <a:t>11.15</a:t>
            </a:r>
            <a:endParaRPr lang="en-GB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6155660" y="165298"/>
            <a:ext cx="967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11.00 – 12.15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7283340" y="427355"/>
            <a:ext cx="1116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12.15 – 1.00</a:t>
            </a:r>
            <a:endParaRPr lang="en-GB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7972305" y="152979"/>
            <a:ext cx="967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1.00 – 1.10</a:t>
            </a:r>
            <a:endParaRPr lang="en-GB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9506153" y="158463"/>
            <a:ext cx="967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1.10 – 3.15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4608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71</Words>
  <Application>Microsoft Office PowerPoint</Application>
  <PresentationFormat>Widescreen</PresentationFormat>
  <Paragraphs>162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Franklin Gothic Book</vt:lpstr>
      <vt:lpstr>Showcard Gothic</vt:lpstr>
      <vt:lpstr>Times</vt:lpstr>
      <vt:lpstr>Times New Roman</vt:lpstr>
      <vt:lpstr>Office Theme</vt:lpstr>
      <vt:lpstr>PowerPoint Presentation</vt:lpstr>
    </vt:vector>
  </TitlesOfParts>
  <Company>workgroup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Martin</dc:creator>
  <cp:lastModifiedBy>Andrew Martin</cp:lastModifiedBy>
  <cp:revision>4</cp:revision>
  <dcterms:created xsi:type="dcterms:W3CDTF">2023-07-18T17:34:19Z</dcterms:created>
  <dcterms:modified xsi:type="dcterms:W3CDTF">2024-02-20T08:33:18Z</dcterms:modified>
</cp:coreProperties>
</file>